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5"/>
  </p:notesMasterIdLst>
  <p:sldIdLst>
    <p:sldId id="256" r:id="rId4"/>
    <p:sldId id="260" r:id="rId6"/>
    <p:sldId id="262" r:id="rId7"/>
    <p:sldId id="265" r:id="rId8"/>
    <p:sldId id="266" r:id="rId9"/>
    <p:sldId id="268" r:id="rId10"/>
    <p:sldId id="267" r:id="rId11"/>
    <p:sldId id="297" r:id="rId12"/>
    <p:sldId id="298" r:id="rId13"/>
    <p:sldId id="273" r:id="rId14"/>
    <p:sldId id="272" r:id="rId15"/>
    <p:sldId id="274" r:id="rId16"/>
    <p:sldId id="275" r:id="rId17"/>
    <p:sldId id="276" r:id="rId18"/>
    <p:sldId id="300" r:id="rId19"/>
    <p:sldId id="301" r:id="rId20"/>
    <p:sldId id="302" r:id="rId21"/>
    <p:sldId id="269" r:id="rId22"/>
    <p:sldId id="284" r:id="rId23"/>
    <p:sldId id="303" r:id="rId24"/>
    <p:sldId id="270" r:id="rId25"/>
    <p:sldId id="279" r:id="rId26"/>
    <p:sldId id="282" r:id="rId27"/>
    <p:sldId id="277" r:id="rId28"/>
    <p:sldId id="280" r:id="rId29"/>
    <p:sldId id="283" r:id="rId30"/>
    <p:sldId id="281" r:id="rId31"/>
    <p:sldId id="263" r:id="rId32"/>
    <p:sldId id="285" r:id="rId33"/>
    <p:sldId id="259" r:id="rId34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7" autoAdjust="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595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CFD4A-9815-4875-B0D6-8BA270732C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（主题）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r>
              <a:rPr lang="en-US" altLang="zh-CN" dirty="0" smtClean="0"/>
              <a:t>-28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居中；（演讲人姓名）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白色</a:t>
            </a:r>
            <a:r>
              <a:rPr lang="en-US" altLang="zh-CN" dirty="0" smtClean="0"/>
              <a:t>-13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居中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浅蓝色；（正文）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-18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r>
              <a:rPr lang="en-US" altLang="zh-CN" dirty="0" smtClean="0"/>
              <a:t>-</a:t>
            </a:r>
            <a:r>
              <a:rPr lang="zh-CN" altLang="en-US" dirty="0" smtClean="0"/>
              <a:t>左对齐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（标题）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-24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浅蓝色；（说明文字）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-12</a:t>
            </a:r>
            <a:r>
              <a:rPr lang="zh-CN" altLang="en-US" dirty="0" smtClean="0"/>
              <a:t>号字</a:t>
            </a:r>
            <a:r>
              <a:rPr lang="en-US" altLang="zh-CN" dirty="0" smtClean="0"/>
              <a:t>-</a:t>
            </a:r>
            <a:r>
              <a:rPr lang="zh-CN" altLang="en-US" dirty="0" smtClean="0"/>
              <a:t>白色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8CB1-8FA2-4B76-BAA6-A809426678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sixun-0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416"/>
            <a:ext cx="1451173" cy="1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8"/>
          <p:cNvSpPr txBox="1"/>
          <p:nvPr/>
        </p:nvSpPr>
        <p:spPr bwMode="auto">
          <a:xfrm>
            <a:off x="2195736" y="4529444"/>
            <a:ext cx="936104" cy="418570"/>
          </a:xfrm>
          <a:prstGeom prst="rect">
            <a:avLst/>
          </a:prstGeom>
          <a:noFill/>
          <a:ln>
            <a:noFill/>
          </a:ln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新标识  新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形象</a:t>
            </a:r>
            <a:endParaRPr lang="zh-CN" altLang="en-US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noProof="1">
                <a:solidFill>
                  <a:schemeClr val="bg1"/>
                </a:solidFill>
              </a:rPr>
              <a:t>New Image</a:t>
            </a:r>
            <a:endParaRPr lang="en-US" altLang="zh-CN" sz="900" noProof="1">
              <a:solidFill>
                <a:schemeClr val="bg1"/>
              </a:solidFill>
            </a:endParaRPr>
          </a:p>
        </p:txBody>
      </p:sp>
      <p:sp>
        <p:nvSpPr>
          <p:cNvPr id="16" name="文本框 8"/>
          <p:cNvSpPr txBox="1"/>
          <p:nvPr/>
        </p:nvSpPr>
        <p:spPr bwMode="auto">
          <a:xfrm>
            <a:off x="6372200" y="4529447"/>
            <a:ext cx="1029373" cy="407478"/>
          </a:xfrm>
          <a:prstGeom prst="rect">
            <a:avLst/>
          </a:prstGeom>
          <a:noFill/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里程碑</a:t>
            </a:r>
            <a:endParaRPr lang="en-US" altLang="zh-CN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Milestone</a:t>
            </a:r>
            <a:endParaRPr lang="zh-CN" altLang="en-US" sz="900" kern="1200" noProof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文本框 8"/>
          <p:cNvSpPr txBox="1"/>
          <p:nvPr userDrawn="1"/>
        </p:nvSpPr>
        <p:spPr bwMode="auto">
          <a:xfrm>
            <a:off x="4254856" y="4529447"/>
            <a:ext cx="1057854" cy="407478"/>
          </a:xfrm>
          <a:prstGeom prst="rect">
            <a:avLst/>
          </a:prstGeom>
          <a:noFill/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革新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力量</a:t>
            </a:r>
            <a:endParaRPr lang="en-US" altLang="zh-CN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 defTabSz="914400" rtl="0" eaLnBrk="1" latinLnBrk="0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Revolution</a:t>
            </a:r>
            <a:endParaRPr lang="en-US" altLang="zh-CN" sz="900" kern="1200" noProof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" name="直接连接符 17"/>
          <p:cNvCxnSpPr/>
          <p:nvPr userDrawn="1"/>
        </p:nvCxnSpPr>
        <p:spPr bwMode="auto">
          <a:xfrm>
            <a:off x="4254856" y="4603832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 bwMode="auto">
          <a:xfrm>
            <a:off x="2195736" y="4603393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 bwMode="auto">
          <a:xfrm>
            <a:off x="6362981" y="4608936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8"/>
          <p:cNvSpPr txBox="1"/>
          <p:nvPr userDrawn="1"/>
        </p:nvSpPr>
        <p:spPr bwMode="auto">
          <a:xfrm>
            <a:off x="2195736" y="4529444"/>
            <a:ext cx="936104" cy="418570"/>
          </a:xfrm>
          <a:prstGeom prst="rect">
            <a:avLst/>
          </a:prstGeom>
          <a:noFill/>
          <a:ln>
            <a:noFill/>
          </a:ln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新标识  新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形象</a:t>
            </a:r>
            <a:endParaRPr lang="zh-CN" altLang="en-US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noProof="1">
                <a:solidFill>
                  <a:schemeClr val="bg1"/>
                </a:solidFill>
              </a:rPr>
              <a:t>New Image</a:t>
            </a:r>
            <a:endParaRPr lang="en-US" altLang="zh-CN" sz="900" noProof="1">
              <a:solidFill>
                <a:schemeClr val="bg1"/>
              </a:solidFill>
            </a:endParaRPr>
          </a:p>
        </p:txBody>
      </p:sp>
      <p:sp>
        <p:nvSpPr>
          <p:cNvPr id="13" name="文本框 8"/>
          <p:cNvSpPr txBox="1"/>
          <p:nvPr userDrawn="1"/>
        </p:nvSpPr>
        <p:spPr bwMode="auto">
          <a:xfrm>
            <a:off x="6372200" y="4529447"/>
            <a:ext cx="1029373" cy="407478"/>
          </a:xfrm>
          <a:prstGeom prst="rect">
            <a:avLst/>
          </a:prstGeom>
          <a:noFill/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新的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里程碑</a:t>
            </a:r>
            <a:endParaRPr lang="en-US" altLang="zh-CN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Milestone</a:t>
            </a:r>
            <a:endParaRPr lang="zh-CN" altLang="en-US" sz="900" kern="1200" noProof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文本框 8"/>
          <p:cNvSpPr txBox="1"/>
          <p:nvPr userDrawn="1"/>
        </p:nvSpPr>
        <p:spPr bwMode="auto">
          <a:xfrm>
            <a:off x="4254856" y="4529447"/>
            <a:ext cx="1057854" cy="407478"/>
          </a:xfrm>
          <a:prstGeom prst="rect">
            <a:avLst/>
          </a:prstGeom>
          <a:noFill/>
        </p:spPr>
        <p:txBody>
          <a:bodyPr wrap="square" lIns="103626" tIns="51813" rIns="103626" bIns="51813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8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革新</a:t>
            </a:r>
            <a:r>
              <a:rPr lang="zh-CN" altLang="en-US" sz="80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力量</a:t>
            </a:r>
            <a:endParaRPr lang="en-US" altLang="zh-CN" sz="800" noProof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algn="l" defTabSz="914400" rtl="0" eaLnBrk="1" latinLnBrk="0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900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Revolution</a:t>
            </a:r>
            <a:endParaRPr lang="en-US" altLang="zh-CN" sz="900" kern="1200" noProof="1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直接连接符 14"/>
          <p:cNvCxnSpPr/>
          <p:nvPr userDrawn="1"/>
        </p:nvCxnSpPr>
        <p:spPr bwMode="auto">
          <a:xfrm>
            <a:off x="4254856" y="4603832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 bwMode="auto">
          <a:xfrm>
            <a:off x="2195736" y="4603393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 bwMode="auto">
          <a:xfrm>
            <a:off x="6362981" y="4608936"/>
            <a:ext cx="0" cy="25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谢谢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sixun-0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416"/>
            <a:ext cx="1451173" cy="1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2195736" y="4529444"/>
            <a:ext cx="5205837" cy="418573"/>
            <a:chOff x="2195736" y="4529444"/>
            <a:chExt cx="5205837" cy="418573"/>
          </a:xfrm>
        </p:grpSpPr>
        <p:sp>
          <p:nvSpPr>
            <p:cNvPr id="8" name="文本框 8"/>
            <p:cNvSpPr txBox="1"/>
            <p:nvPr/>
          </p:nvSpPr>
          <p:spPr bwMode="auto">
            <a:xfrm>
              <a:off x="2195736" y="4529444"/>
              <a:ext cx="936104" cy="418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3626" tIns="51813" rIns="103626" bIns="51813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新标识  新</a:t>
              </a:r>
              <a:r>
                <a:rPr lang="zh-CN" altLang="en-US" sz="800" noProof="1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形象</a:t>
              </a:r>
              <a:endParaRPr lang="zh-CN" altLang="en-US" sz="800" noProof="1"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900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New Image</a:t>
              </a:r>
              <a:endParaRPr lang="en-US" altLang="zh-CN" sz="900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8"/>
            <p:cNvSpPr txBox="1"/>
            <p:nvPr/>
          </p:nvSpPr>
          <p:spPr bwMode="auto">
            <a:xfrm>
              <a:off x="6372200" y="4529447"/>
              <a:ext cx="1029373" cy="418570"/>
            </a:xfrm>
            <a:prstGeom prst="rect">
              <a:avLst/>
            </a:prstGeom>
            <a:noFill/>
          </p:spPr>
          <p:txBody>
            <a:bodyPr wrap="square" lIns="103626" tIns="51813" rIns="103626" bIns="51813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新的</a:t>
              </a:r>
              <a:r>
                <a:rPr lang="zh-CN" altLang="en-US" sz="800" noProof="1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里程碑</a:t>
              </a:r>
              <a:endParaRPr lang="en-US" altLang="zh-CN" sz="800" noProof="1"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900" kern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rPr>
                <a:t>New Milestone</a:t>
              </a:r>
              <a:endParaRPr lang="zh-CN" altLang="en-US" sz="900" kern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文本框 8"/>
            <p:cNvSpPr txBox="1"/>
            <p:nvPr userDrawn="1"/>
          </p:nvSpPr>
          <p:spPr bwMode="auto">
            <a:xfrm>
              <a:off x="4254856" y="4529447"/>
              <a:ext cx="1057854" cy="418570"/>
            </a:xfrm>
            <a:prstGeom prst="rect">
              <a:avLst/>
            </a:prstGeom>
            <a:noFill/>
          </p:spPr>
          <p:txBody>
            <a:bodyPr wrap="square" lIns="103626" tIns="51813" rIns="103626" bIns="51813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noProof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革新</a:t>
              </a:r>
              <a:r>
                <a:rPr lang="zh-CN" altLang="en-US" sz="800" noProof="1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力量</a:t>
              </a:r>
              <a:endParaRPr lang="en-US" altLang="zh-CN" sz="800" noProof="1"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algn="l" defTabSz="914400" rtl="0" eaLnBrk="1" latinLnBrk="0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900" kern="12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rPr>
                <a:t>New Revolution</a:t>
              </a:r>
              <a:endParaRPr lang="en-US" altLang="zh-CN" sz="900" kern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直接连接符 36"/>
            <p:cNvCxnSpPr/>
            <p:nvPr userDrawn="1"/>
          </p:nvCxnSpPr>
          <p:spPr bwMode="auto">
            <a:xfrm>
              <a:off x="4254856" y="4603832"/>
              <a:ext cx="0" cy="25958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 userDrawn="1"/>
          </p:nvCxnSpPr>
          <p:spPr bwMode="auto">
            <a:xfrm>
              <a:off x="2195736" y="4603393"/>
              <a:ext cx="0" cy="25958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 userDrawn="1"/>
          </p:nvCxnSpPr>
          <p:spPr bwMode="auto">
            <a:xfrm>
              <a:off x="6362981" y="4608936"/>
              <a:ext cx="0" cy="25958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0"/>
            <a:ext cx="9144000" cy="360040"/>
          </a:xfrm>
          <a:prstGeom prst="rect">
            <a:avLst/>
          </a:prstGeom>
          <a:solidFill>
            <a:schemeClr val="accent5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7709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eShop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移动管家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sixun-0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15566"/>
            <a:ext cx="1440160" cy="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597917"/>
            <a:ext cx="39604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手机做单，高效便捷</a:t>
            </a:r>
            <a:r>
              <a:rPr lang="en-US" altLang="zh-CN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812800" y="1299210"/>
            <a:ext cx="7479665" cy="3014980"/>
            <a:chOff x="1763688" y="1227072"/>
            <a:chExt cx="6192688" cy="3015388"/>
          </a:xfrm>
        </p:grpSpPr>
        <p:pic>
          <p:nvPicPr>
            <p:cNvPr id="4099" name="Picture 3" descr="C:\Users\lil.SISS\Desktop\952daad3996402027d0faf76fa0ee29c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529" y="2651379"/>
              <a:ext cx="100811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lil.SISS\Desktop\ef9e3c72474098c4d446fc4214fb1b7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242186"/>
              <a:ext cx="1008112" cy="811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13"/>
            <p:cNvSpPr>
              <a:spLocks noChangeArrowheads="1"/>
            </p:cNvSpPr>
            <p:nvPr/>
          </p:nvSpPr>
          <p:spPr bwMode="auto">
            <a:xfrm>
              <a:off x="1763688" y="3681060"/>
              <a:ext cx="2088232" cy="40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          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传统方式：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PC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下单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时效低、流程复杂、易出错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4102" name="Picture 6" descr="C:\Users\lil.SISS\Desktop\持手机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99" y="2652014"/>
              <a:ext cx="1224136" cy="1000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肘形连接符 4"/>
            <p:cNvCxnSpPr>
              <a:stCxn id="4101" idx="2"/>
              <a:endCxn id="4099" idx="0"/>
            </p:cNvCxnSpPr>
            <p:nvPr/>
          </p:nvCxnSpPr>
          <p:spPr>
            <a:xfrm rot="5400000">
              <a:off x="3253184" y="1332564"/>
              <a:ext cx="597616" cy="2040396"/>
            </a:xfrm>
            <a:prstGeom prst="bentConnector3">
              <a:avLst>
                <a:gd name="adj1" fmla="val 50053"/>
              </a:avLst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连接符 11"/>
            <p:cNvCxnSpPr>
              <a:stCxn id="4101" idx="2"/>
              <a:endCxn id="4102" idx="0"/>
            </p:cNvCxnSpPr>
            <p:nvPr/>
          </p:nvCxnSpPr>
          <p:spPr>
            <a:xfrm rot="5400000" flipV="1">
              <a:off x="5442046" y="1184097"/>
              <a:ext cx="598251" cy="2337964"/>
            </a:xfrm>
            <a:prstGeom prst="bentConnector3">
              <a:avLst>
                <a:gd name="adj1" fmla="val 49947"/>
              </a:avLst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3"/>
            <p:cNvSpPr>
              <a:spLocks noChangeArrowheads="1"/>
            </p:cNvSpPr>
            <p:nvPr/>
          </p:nvSpPr>
          <p:spPr bwMode="auto">
            <a:xfrm>
              <a:off x="5982223" y="3651830"/>
              <a:ext cx="1974153" cy="59063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           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新方式：手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机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下单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b="1" dirty="0">
                  <a:solidFill>
                    <a:schemeClr val="accent6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建</a:t>
              </a:r>
              <a:r>
                <a:rPr lang="zh-CN" altLang="en-US" sz="1200" b="1" dirty="0" smtClean="0">
                  <a:solidFill>
                    <a:schemeClr val="accent6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档、定价、下单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一次性搞定，高效便捷不出错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>
              <a:spLocks noChangeArrowheads="1"/>
            </p:cNvSpPr>
            <p:nvPr/>
          </p:nvSpPr>
          <p:spPr bwMode="auto">
            <a:xfrm>
              <a:off x="5148064" y="1227072"/>
              <a:ext cx="2592288" cy="36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某水果集市零晨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点正式开业，不少意向商家现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场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准备进货中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365" y="2807335"/>
            <a:ext cx="1549400" cy="916940"/>
          </a:xfrm>
          <a:prstGeom prst="rect">
            <a:avLst/>
          </a:prstGeom>
        </p:spPr>
      </p:pic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3355836" y="3820286"/>
            <a:ext cx="2232248" cy="1841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手机审单，在外办公更便捷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肘形连接符 9"/>
          <p:cNvCxnSpPr>
            <a:stCxn id="4101" idx="2"/>
            <a:endCxn id="7" idx="0"/>
          </p:cNvCxnSpPr>
          <p:nvPr/>
        </p:nvCxnSpPr>
        <p:spPr>
          <a:xfrm rot="5400000">
            <a:off x="3863340" y="2465705"/>
            <a:ext cx="681355" cy="1905"/>
          </a:xfrm>
          <a:prstGeom prst="bentConnector3">
            <a:avLst>
              <a:gd name="adj1" fmla="val 50047"/>
            </a:avLst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71600" y="792626"/>
            <a:ext cx="7776864" cy="3435308"/>
            <a:chOff x="827584" y="720618"/>
            <a:chExt cx="7776864" cy="343530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936563"/>
              <a:ext cx="1522978" cy="270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936563"/>
              <a:ext cx="1522979" cy="270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13"/>
            <p:cNvSpPr>
              <a:spLocks noChangeArrowheads="1"/>
            </p:cNvSpPr>
            <p:nvPr/>
          </p:nvSpPr>
          <p:spPr bwMode="auto">
            <a:xfrm>
              <a:off x="1403648" y="3880417"/>
              <a:ext cx="100811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建档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H="1" flipV="1">
              <a:off x="1536853" y="394952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256933" y="4003527"/>
              <a:ext cx="7723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>
              <a:spLocks noChangeArrowheads="1"/>
            </p:cNvSpPr>
            <p:nvPr/>
          </p:nvSpPr>
          <p:spPr bwMode="auto">
            <a:xfrm>
              <a:off x="3275856" y="3867894"/>
              <a:ext cx="5760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审核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flipH="1" flipV="1">
              <a:off x="3131840" y="3949527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3"/>
            <p:cNvSpPr>
              <a:spLocks noChangeArrowheads="1"/>
            </p:cNvSpPr>
            <p:nvPr/>
          </p:nvSpPr>
          <p:spPr bwMode="auto">
            <a:xfrm>
              <a:off x="4798835" y="3880417"/>
              <a:ext cx="5040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调</a:t>
              </a:r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价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 flipV="1">
              <a:off x="4644008" y="394952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779912" y="3987078"/>
              <a:ext cx="7878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936563"/>
              <a:ext cx="1522799" cy="270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941866"/>
              <a:ext cx="1522800" cy="270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13"/>
            <p:cNvSpPr>
              <a:spLocks noChangeArrowheads="1"/>
            </p:cNvSpPr>
            <p:nvPr/>
          </p:nvSpPr>
          <p:spPr bwMode="auto">
            <a:xfrm>
              <a:off x="6510408" y="3909705"/>
              <a:ext cx="50405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下</a:t>
              </a:r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flipH="1" flipV="1">
              <a:off x="6372200" y="3949528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364088" y="3999203"/>
              <a:ext cx="7920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3"/>
            <p:cNvSpPr>
              <a:spLocks noChangeArrowheads="1"/>
            </p:cNvSpPr>
            <p:nvPr/>
          </p:nvSpPr>
          <p:spPr bwMode="auto">
            <a:xfrm>
              <a:off x="2804515" y="720618"/>
              <a:ext cx="7374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商品档案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>
              <a:spLocks noChangeArrowheads="1"/>
            </p:cNvSpPr>
            <p:nvPr/>
          </p:nvSpPr>
          <p:spPr bwMode="auto">
            <a:xfrm>
              <a:off x="1128570" y="734523"/>
              <a:ext cx="9551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供应商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档案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>
              <a:spLocks noChangeArrowheads="1"/>
            </p:cNvSpPr>
            <p:nvPr/>
          </p:nvSpPr>
          <p:spPr bwMode="auto">
            <a:xfrm>
              <a:off x="4495772" y="731241"/>
              <a:ext cx="9551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调价单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>
              <a:spLocks noChangeArrowheads="1"/>
            </p:cNvSpPr>
            <p:nvPr/>
          </p:nvSpPr>
          <p:spPr bwMode="auto">
            <a:xfrm>
              <a:off x="6284849" y="751897"/>
              <a:ext cx="9551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采购订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>
              <a:spLocks noChangeArrowheads="1"/>
            </p:cNvSpPr>
            <p:nvPr/>
          </p:nvSpPr>
          <p:spPr bwMode="auto">
            <a:xfrm>
              <a:off x="8028384" y="3876092"/>
              <a:ext cx="5760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收</a:t>
              </a: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货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flipH="1" flipV="1">
              <a:off x="7884368" y="3957725"/>
              <a:ext cx="108000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948264" y="4011725"/>
              <a:ext cx="7920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6485" y="18619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手机采购流程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597917"/>
            <a:ext cx="39604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手机做单，高效便捷</a:t>
            </a:r>
            <a:r>
              <a:rPr lang="en-US" altLang="zh-CN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433215" y="1147981"/>
            <a:ext cx="7955209" cy="2863929"/>
            <a:chOff x="160438" y="931213"/>
            <a:chExt cx="7955209" cy="2863929"/>
          </a:xfrm>
        </p:grpSpPr>
        <p:sp>
          <p:nvSpPr>
            <p:cNvPr id="8" name="TextBox 13"/>
            <p:cNvSpPr>
              <a:spLocks noChangeArrowheads="1"/>
            </p:cNvSpPr>
            <p:nvPr/>
          </p:nvSpPr>
          <p:spPr bwMode="auto">
            <a:xfrm>
              <a:off x="361799" y="2254242"/>
              <a:ext cx="1512168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传统方式：授权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处理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权限管理混乱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4102" name="Picture 6" descr="C:\Users\lil.SISS\Desktop\持手机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544864"/>
              <a:ext cx="936104" cy="764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肘形连接符 4"/>
            <p:cNvCxnSpPr>
              <a:stCxn id="1026" idx="2"/>
              <a:endCxn id="4" idx="6"/>
            </p:cNvCxnSpPr>
            <p:nvPr/>
          </p:nvCxnSpPr>
          <p:spPr>
            <a:xfrm rot="5400000">
              <a:off x="3387874" y="1199346"/>
              <a:ext cx="400516" cy="2055001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3"/>
            <p:cNvSpPr>
              <a:spLocks noChangeArrowheads="1"/>
            </p:cNvSpPr>
            <p:nvPr/>
          </p:nvSpPr>
          <p:spPr bwMode="auto">
            <a:xfrm>
              <a:off x="5436096" y="3317613"/>
              <a:ext cx="2232248" cy="40576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新方式：手机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做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单、手机审单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b="1" dirty="0" smtClean="0">
                  <a:solidFill>
                    <a:schemeClr val="accent6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调</a:t>
              </a:r>
              <a:r>
                <a:rPr lang="zh-CN" altLang="en-US" sz="1200" b="1" dirty="0">
                  <a:solidFill>
                    <a:schemeClr val="accent6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价</a:t>
              </a:r>
              <a:r>
                <a:rPr lang="zh-CN" altLang="en-US" sz="1200" b="1" dirty="0" smtClean="0">
                  <a:solidFill>
                    <a:schemeClr val="accent6">
                      <a:lumMod val="7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、要货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，门店运营井然有序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>
              <a:spLocks noChangeArrowheads="1"/>
            </p:cNvSpPr>
            <p:nvPr/>
          </p:nvSpPr>
          <p:spPr bwMode="auto">
            <a:xfrm>
              <a:off x="5163319" y="1070858"/>
              <a:ext cx="2952328" cy="553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连锁企业某门店负责人外出办公，而门店仍在正常营业中，促销活动面临价格调整，畅销商品库存不够需要向总部要货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83306" y="2138441"/>
              <a:ext cx="577325" cy="577325"/>
              <a:chOff x="899592" y="1995686"/>
              <a:chExt cx="648072" cy="64807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899592" y="1995686"/>
                <a:ext cx="648072" cy="648072"/>
              </a:xfrm>
              <a:prstGeom prst="ellipse">
                <a:avLst/>
              </a:prstGeom>
              <a:noFill/>
              <a:ln>
                <a:solidFill>
                  <a:srgbClr val="EBC00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7641" y="2007906"/>
                <a:ext cx="543740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授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13"/>
            <p:cNvSpPr>
              <a:spLocks noChangeArrowheads="1"/>
            </p:cNvSpPr>
            <p:nvPr/>
          </p:nvSpPr>
          <p:spPr bwMode="auto">
            <a:xfrm>
              <a:off x="160438" y="3167278"/>
              <a:ext cx="1713529" cy="62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传统方式：延迟做单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价格不正确、商品缺货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门店运营影响严重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026" name="Picture 2" descr="C:\Users\lil.SISS\Desktop\33384b218f76a1d9d634ed3bf4908b7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931213"/>
              <a:ext cx="109537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lil.SISS\Desktop\6ad0ebd27a241349f07a070ad806983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385" y="3223992"/>
              <a:ext cx="567174" cy="514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肘形连接符 33"/>
            <p:cNvCxnSpPr>
              <a:stCxn id="1026" idx="2"/>
              <a:endCxn id="1027" idx="3"/>
            </p:cNvCxnSpPr>
            <p:nvPr/>
          </p:nvCxnSpPr>
          <p:spPr>
            <a:xfrm rot="5400000">
              <a:off x="2863785" y="1729363"/>
              <a:ext cx="1454622" cy="2049073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1026" idx="2"/>
              <a:endCxn id="4102" idx="0"/>
            </p:cNvCxnSpPr>
            <p:nvPr/>
          </p:nvCxnSpPr>
          <p:spPr>
            <a:xfrm rot="16200000" flipH="1">
              <a:off x="5216776" y="1425444"/>
              <a:ext cx="518276" cy="1720564"/>
            </a:xfrm>
            <a:prstGeom prst="bentConnector3">
              <a:avLst>
                <a:gd name="adj1" fmla="val 77567"/>
              </a:avLst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835696" y="411510"/>
            <a:ext cx="5544616" cy="4104456"/>
            <a:chOff x="755576" y="339502"/>
            <a:chExt cx="5544616" cy="41044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39502"/>
              <a:ext cx="2308756" cy="4104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3"/>
            <p:cNvSpPr>
              <a:spLocks noChangeArrowheads="1"/>
            </p:cNvSpPr>
            <p:nvPr/>
          </p:nvSpPr>
          <p:spPr bwMode="auto">
            <a:xfrm>
              <a:off x="4249192" y="411510"/>
              <a:ext cx="2051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指定调价单，价格生效的日期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7725" y="3078172"/>
              <a:ext cx="1957189" cy="119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13"/>
            <p:cNvSpPr>
              <a:spLocks noChangeArrowheads="1"/>
            </p:cNvSpPr>
            <p:nvPr/>
          </p:nvSpPr>
          <p:spPr bwMode="auto">
            <a:xfrm>
              <a:off x="4258097" y="874001"/>
              <a:ext cx="15651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指定调价的价类型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>
              <a:spLocks noChangeArrowheads="1"/>
            </p:cNvSpPr>
            <p:nvPr/>
          </p:nvSpPr>
          <p:spPr bwMode="auto">
            <a:xfrm>
              <a:off x="4249192" y="2862148"/>
              <a:ext cx="156515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编辑价格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信息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480" y="1058667"/>
              <a:ext cx="1950703" cy="1585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3881698" y="359827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3881698" y="87400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81698" y="2810465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cxnSp>
          <p:nvCxnSpPr>
            <p:cNvPr id="3" name="肘形连接符 2"/>
            <p:cNvCxnSpPr>
              <a:endCxn id="9" idx="2"/>
            </p:cNvCxnSpPr>
            <p:nvPr/>
          </p:nvCxnSpPr>
          <p:spPr>
            <a:xfrm flipV="1">
              <a:off x="1259632" y="503843"/>
              <a:ext cx="2622066" cy="1003009"/>
            </a:xfrm>
            <a:prstGeom prst="bentConnector3">
              <a:avLst>
                <a:gd name="adj1" fmla="val -494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3"/>
            <p:cNvCxnSpPr/>
            <p:nvPr/>
          </p:nvCxnSpPr>
          <p:spPr>
            <a:xfrm flipV="1">
              <a:off x="1835696" y="1018018"/>
              <a:ext cx="2046002" cy="97766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/>
            <p:nvPr/>
          </p:nvCxnSpPr>
          <p:spPr>
            <a:xfrm>
              <a:off x="2570665" y="2715766"/>
              <a:ext cx="1311033" cy="238715"/>
            </a:xfrm>
            <a:prstGeom prst="bentConnector3">
              <a:avLst>
                <a:gd name="adj1" fmla="val -13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26485" y="1861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调价单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95536" y="547525"/>
            <a:ext cx="8267550" cy="3968441"/>
            <a:chOff x="395536" y="396282"/>
            <a:chExt cx="8267550" cy="39684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396282"/>
              <a:ext cx="2232248" cy="396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椭圆 2"/>
            <p:cNvSpPr/>
            <p:nvPr/>
          </p:nvSpPr>
          <p:spPr>
            <a:xfrm>
              <a:off x="2411760" y="57585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4" name="TextBox 13"/>
            <p:cNvSpPr>
              <a:spLocks noChangeArrowheads="1"/>
            </p:cNvSpPr>
            <p:nvPr/>
          </p:nvSpPr>
          <p:spPr bwMode="auto">
            <a:xfrm>
              <a:off x="451421" y="627534"/>
              <a:ext cx="18883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商信息选择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显示前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条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)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63883"/>
              <a:ext cx="1960339" cy="2794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2530181"/>
              <a:ext cx="2185442" cy="1667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5940152" y="221171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sp>
          <p:nvSpPr>
            <p:cNvPr id="8" name="TextBox 13"/>
            <p:cNvSpPr>
              <a:spLocks noChangeArrowheads="1"/>
            </p:cNvSpPr>
            <p:nvPr/>
          </p:nvSpPr>
          <p:spPr bwMode="auto">
            <a:xfrm>
              <a:off x="6355457" y="2263393"/>
              <a:ext cx="23042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单据明细编辑、可参考销量及库存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940152" y="113159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0" name="TextBox 13"/>
            <p:cNvSpPr>
              <a:spLocks noChangeArrowheads="1"/>
            </p:cNvSpPr>
            <p:nvPr/>
          </p:nvSpPr>
          <p:spPr bwMode="auto">
            <a:xfrm>
              <a:off x="6358830" y="1108105"/>
              <a:ext cx="2304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供应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商送货的有效日期，晚于指收货时间时，则不允许采购收货。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箭头连接符 12"/>
            <p:cNvCxnSpPr>
              <a:endCxn id="7" idx="2"/>
            </p:cNvCxnSpPr>
            <p:nvPr/>
          </p:nvCxnSpPr>
          <p:spPr>
            <a:xfrm>
              <a:off x="5076056" y="2355726"/>
              <a:ext cx="8640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/>
            <p:nvPr/>
          </p:nvCxnSpPr>
          <p:spPr>
            <a:xfrm flipV="1">
              <a:off x="4211960" y="1275606"/>
              <a:ext cx="1728192" cy="3600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/>
            <p:nvPr/>
          </p:nvCxnSpPr>
          <p:spPr>
            <a:xfrm rot="10800000">
              <a:off x="2699792" y="699543"/>
              <a:ext cx="1008112" cy="621777"/>
            </a:xfrm>
            <a:prstGeom prst="bentConnector3">
              <a:avLst>
                <a:gd name="adj1" fmla="val 86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采购订单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71802" y="642924"/>
            <a:ext cx="2450419" cy="41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451421" y="727094"/>
            <a:ext cx="8211665" cy="1923891"/>
            <a:chOff x="451421" y="575851"/>
            <a:chExt cx="8211665" cy="1923891"/>
          </a:xfrm>
        </p:grpSpPr>
        <p:sp>
          <p:nvSpPr>
            <p:cNvPr id="3" name="椭圆 2"/>
            <p:cNvSpPr/>
            <p:nvPr/>
          </p:nvSpPr>
          <p:spPr>
            <a:xfrm>
              <a:off x="2411760" y="575851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4" name="TextBox 13"/>
            <p:cNvSpPr>
              <a:spLocks noChangeArrowheads="1"/>
            </p:cNvSpPr>
            <p:nvPr/>
          </p:nvSpPr>
          <p:spPr bwMode="auto">
            <a:xfrm>
              <a:off x="451421" y="627534"/>
              <a:ext cx="1888331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商品信息选择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显示前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条</a:t>
              </a:r>
              <a:r>
                <a:rPr lang="en-US" altLang="zh-CN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)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940152" y="221171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3</a:t>
              </a:r>
              <a:endParaRPr lang="zh-CN" altLang="en-US" dirty="0"/>
            </a:p>
          </p:txBody>
        </p:sp>
        <p:sp>
          <p:nvSpPr>
            <p:cNvPr id="8" name="TextBox 13"/>
            <p:cNvSpPr>
              <a:spLocks noChangeArrowheads="1"/>
            </p:cNvSpPr>
            <p:nvPr/>
          </p:nvSpPr>
          <p:spPr bwMode="auto">
            <a:xfrm>
              <a:off x="6355457" y="2263393"/>
              <a:ext cx="23042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单据明细编辑、可参考销量及库存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940152" y="113159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10" name="TextBox 13"/>
            <p:cNvSpPr>
              <a:spLocks noChangeArrowheads="1"/>
            </p:cNvSpPr>
            <p:nvPr/>
          </p:nvSpPr>
          <p:spPr bwMode="auto">
            <a:xfrm>
              <a:off x="6358830" y="1108105"/>
              <a:ext cx="2304256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门店要货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的有效日期。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箭头连接符 12"/>
            <p:cNvCxnSpPr>
              <a:endCxn id="7" idx="2"/>
            </p:cNvCxnSpPr>
            <p:nvPr/>
          </p:nvCxnSpPr>
          <p:spPr>
            <a:xfrm>
              <a:off x="5076056" y="2355726"/>
              <a:ext cx="8640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/>
            <p:nvPr/>
          </p:nvCxnSpPr>
          <p:spPr>
            <a:xfrm flipV="1">
              <a:off x="4211960" y="1275606"/>
              <a:ext cx="1728192" cy="36004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肘形连接符 19"/>
            <p:cNvCxnSpPr/>
            <p:nvPr/>
          </p:nvCxnSpPr>
          <p:spPr>
            <a:xfrm rot="10800000">
              <a:off x="2699385" y="699022"/>
              <a:ext cx="2448560" cy="208915"/>
            </a:xfrm>
            <a:prstGeom prst="bentConnector3">
              <a:avLst>
                <a:gd name="adj1" fmla="val 49971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6485" y="186194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要货单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1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52"/>
            <a:ext cx="2380953" cy="30952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8"/>
            <a:ext cx="2500330" cy="17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1765" y="2675255"/>
            <a:ext cx="3562350" cy="1781175"/>
          </a:xfrm>
          <a:prstGeom prst="rect">
            <a:avLst/>
          </a:prstGeom>
        </p:spPr>
      </p:pic>
      <p:sp>
        <p:nvSpPr>
          <p:cNvPr id="26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6485" y="18619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更多单据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9315" y="706755"/>
            <a:ext cx="612648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调价单：巡店时可以结合商品的情况调整商品的价格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批发订单：客户现场下订单，拜访客户更方便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批发销售：快消品行业直接批发销售，送货上门营销更便捷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直调入库单：门店移动收货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店间直调申请单：门店移动要货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分店费用：门店费用申请、审批更灵活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26485" y="186194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电子秤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1090930"/>
            <a:ext cx="1891665" cy="339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30" y="1090930"/>
            <a:ext cx="1881505" cy="3312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055" y="1090930"/>
            <a:ext cx="1899920" cy="3312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2010" y="684530"/>
            <a:ext cx="7459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手机传秤：可以快速选择商品后，传商品到秤上，巡场操作方便、快捷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597917"/>
            <a:ext cx="36801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功能应</a:t>
            </a:r>
            <a:r>
              <a:rPr lang="zh-CN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，角色区</a:t>
            </a:r>
            <a:r>
              <a:rPr lang="zh-CN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7" name="组合 2056"/>
          <p:cNvGrpSpPr/>
          <p:nvPr/>
        </p:nvGrpSpPr>
        <p:grpSpPr>
          <a:xfrm>
            <a:off x="163091" y="1337336"/>
            <a:ext cx="9233445" cy="2602566"/>
            <a:chOff x="163091" y="1131590"/>
            <a:chExt cx="9233445" cy="2602566"/>
          </a:xfrm>
        </p:grpSpPr>
        <p:sp>
          <p:nvSpPr>
            <p:cNvPr id="10" name="TextBox 13"/>
            <p:cNvSpPr>
              <a:spLocks noChangeArrowheads="1"/>
            </p:cNvSpPr>
            <p:nvPr/>
          </p:nvSpPr>
          <p:spPr bwMode="auto">
            <a:xfrm>
              <a:off x="6588224" y="1131590"/>
              <a:ext cx="1656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老板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>
              <a:spLocks noChangeArrowheads="1"/>
            </p:cNvSpPr>
            <p:nvPr/>
          </p:nvSpPr>
          <p:spPr bwMode="auto">
            <a:xfrm>
              <a:off x="6592441" y="1387187"/>
              <a:ext cx="27710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营业概况、老板报表、数据分析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3"/>
            <p:cNvSpPr>
              <a:spLocks noChangeArrowheads="1"/>
            </p:cNvSpPr>
            <p:nvPr/>
          </p:nvSpPr>
          <p:spPr bwMode="auto">
            <a:xfrm>
              <a:off x="6592441" y="3046540"/>
              <a:ext cx="1656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店长、督导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3"/>
            <p:cNvSpPr>
              <a:spLocks noChangeArrowheads="1"/>
            </p:cNvSpPr>
            <p:nvPr/>
          </p:nvSpPr>
          <p:spPr bwMode="auto">
            <a:xfrm>
              <a:off x="6592441" y="3302137"/>
              <a:ext cx="2376264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门店销售、会员分析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、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考核管理、调价、要货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>
              <a:spLocks noChangeArrowheads="1"/>
            </p:cNvSpPr>
            <p:nvPr/>
          </p:nvSpPr>
          <p:spPr bwMode="auto">
            <a:xfrm>
              <a:off x="6592441" y="2067694"/>
              <a:ext cx="16561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采购员、市场买</a:t>
              </a:r>
              <a:r>
                <a: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手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>
              <a:spLocks noChangeArrowheads="1"/>
            </p:cNvSpPr>
            <p:nvPr/>
          </p:nvSpPr>
          <p:spPr bwMode="auto">
            <a:xfrm>
              <a:off x="6625456" y="2355726"/>
              <a:ext cx="27710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建档、采购订单、调价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13"/>
            <p:cNvSpPr>
              <a:spLocks noChangeArrowheads="1"/>
            </p:cNvSpPr>
            <p:nvPr/>
          </p:nvSpPr>
          <p:spPr bwMode="auto">
            <a:xfrm>
              <a:off x="903809" y="1429759"/>
              <a:ext cx="14268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导购、营销员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>
              <a:spLocks noChangeArrowheads="1"/>
            </p:cNvSpPr>
            <p:nvPr/>
          </p:nvSpPr>
          <p:spPr bwMode="auto">
            <a:xfrm>
              <a:off x="251520" y="1678440"/>
              <a:ext cx="2086794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营业员考核、营销员考核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会员新增、提成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>
              <a:spLocks noChangeArrowheads="1"/>
            </p:cNvSpPr>
            <p:nvPr/>
          </p:nvSpPr>
          <p:spPr bwMode="auto">
            <a:xfrm>
              <a:off x="1083693" y="3046539"/>
              <a:ext cx="12469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仓管、运维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>
              <a:spLocks noChangeArrowheads="1"/>
            </p:cNvSpPr>
            <p:nvPr/>
          </p:nvSpPr>
          <p:spPr bwMode="auto">
            <a:xfrm>
              <a:off x="163091" y="3327891"/>
              <a:ext cx="2167583" cy="40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库存分析、库存预警、会员分析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客单分析、礼券分析、调价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089" y="1863106"/>
              <a:ext cx="2050318" cy="162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椭圆 3"/>
            <p:cNvSpPr/>
            <p:nvPr/>
          </p:nvSpPr>
          <p:spPr>
            <a:xfrm>
              <a:off x="6376417" y="1207625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376417" y="311565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376417" y="213680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487986" y="149887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2493667" y="311564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肘形连接符 27"/>
            <p:cNvCxnSpPr>
              <a:stCxn id="2052" idx="3"/>
            </p:cNvCxnSpPr>
            <p:nvPr/>
          </p:nvCxnSpPr>
          <p:spPr>
            <a:xfrm flipV="1">
              <a:off x="5474407" y="1254700"/>
              <a:ext cx="902010" cy="1422152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>
              <a:stCxn id="2052" idx="3"/>
              <a:endCxn id="22" idx="2"/>
            </p:cNvCxnSpPr>
            <p:nvPr/>
          </p:nvCxnSpPr>
          <p:spPr>
            <a:xfrm>
              <a:off x="5474407" y="2676852"/>
              <a:ext cx="902010" cy="49279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2052" idx="3"/>
              <a:endCxn id="23" idx="2"/>
            </p:cNvCxnSpPr>
            <p:nvPr/>
          </p:nvCxnSpPr>
          <p:spPr>
            <a:xfrm flipV="1">
              <a:off x="5474407" y="2190804"/>
              <a:ext cx="902010" cy="48604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连接符 38"/>
            <p:cNvCxnSpPr>
              <a:stCxn id="24" idx="6"/>
              <a:endCxn id="2052" idx="1"/>
            </p:cNvCxnSpPr>
            <p:nvPr/>
          </p:nvCxnSpPr>
          <p:spPr>
            <a:xfrm>
              <a:off x="2595986" y="1552870"/>
              <a:ext cx="828103" cy="1123982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25" idx="6"/>
              <a:endCxn id="2052" idx="1"/>
            </p:cNvCxnSpPr>
            <p:nvPr/>
          </p:nvCxnSpPr>
          <p:spPr>
            <a:xfrm flipV="1">
              <a:off x="2601667" y="2676852"/>
              <a:ext cx="822422" cy="492797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角色权限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5008" y="694502"/>
            <a:ext cx="8711488" cy="3677447"/>
            <a:chOff x="325008" y="694502"/>
            <a:chExt cx="8711488" cy="367744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08" y="987574"/>
              <a:ext cx="3886952" cy="33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576" y="1203598"/>
              <a:ext cx="4217912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429" y="3155801"/>
              <a:ext cx="4614067" cy="928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下箭头 3"/>
            <p:cNvSpPr/>
            <p:nvPr/>
          </p:nvSpPr>
          <p:spPr>
            <a:xfrm>
              <a:off x="6174742" y="1779662"/>
              <a:ext cx="144016" cy="136815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07892" y="69450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13" name="TextBox 13"/>
            <p:cNvSpPr>
              <a:spLocks noChangeArrowheads="1"/>
            </p:cNvSpPr>
            <p:nvPr/>
          </p:nvSpPr>
          <p:spPr bwMode="auto">
            <a:xfrm>
              <a:off x="1259632" y="715407"/>
              <a:ext cx="15841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角色功能权限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711704" y="843558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2</a:t>
              </a:r>
              <a:endParaRPr lang="zh-CN" altLang="en-US" dirty="0"/>
            </a:p>
          </p:txBody>
        </p:sp>
        <p:sp>
          <p:nvSpPr>
            <p:cNvPr id="15" name="TextBox 13"/>
            <p:cNvSpPr>
              <a:spLocks noChangeArrowheads="1"/>
            </p:cNvSpPr>
            <p:nvPr/>
          </p:nvSpPr>
          <p:spPr bwMode="auto">
            <a:xfrm>
              <a:off x="6063444" y="864463"/>
              <a:ext cx="15841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6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用户价格权限</a:t>
              </a:r>
              <a:endPara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683568" y="585830"/>
            <a:ext cx="29917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eShop</a:t>
            </a:r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移动管家</a:t>
            </a:r>
            <a:r>
              <a:rPr lang="en-US" altLang="zh-CN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275856" y="1347614"/>
            <a:ext cx="2501280" cy="17543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、核心价值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、亮点介绍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、系统部署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6485" y="186194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我的关注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7070" y="934720"/>
            <a:ext cx="2394585" cy="33896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63640" y="652780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常用模块定义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0" y="1894840"/>
            <a:ext cx="2423160" cy="1709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" y="1023620"/>
            <a:ext cx="2409825" cy="345186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62782" y="73514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422492" y="1615887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5944712" y="65259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altLang="zh-CN" dirty="0"/>
          </a:p>
        </p:txBody>
      </p:sp>
      <p:sp>
        <p:nvSpPr>
          <p:cNvPr id="10" name="文本框 9"/>
          <p:cNvSpPr txBox="1"/>
          <p:nvPr/>
        </p:nvSpPr>
        <p:spPr>
          <a:xfrm>
            <a:off x="1089660" y="748030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我的关注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32225" y="1628775"/>
            <a:ext cx="10972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常用模块列表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55323" y="239142"/>
            <a:ext cx="30243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数据分析，图表结合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69258" y="1131590"/>
            <a:ext cx="7407198" cy="3222714"/>
            <a:chOff x="1269258" y="1131590"/>
            <a:chExt cx="7407198" cy="322271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258" y="1419622"/>
              <a:ext cx="1346972" cy="115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258" y="2793486"/>
              <a:ext cx="1330713" cy="1218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764" y="1131590"/>
              <a:ext cx="1812776" cy="3222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740179"/>
              <a:ext cx="2232248" cy="175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左箭头 5"/>
            <p:cNvSpPr/>
            <p:nvPr/>
          </p:nvSpPr>
          <p:spPr>
            <a:xfrm>
              <a:off x="2688238" y="3219822"/>
              <a:ext cx="835965" cy="14723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左箭头 12"/>
            <p:cNvSpPr/>
            <p:nvPr/>
          </p:nvSpPr>
          <p:spPr>
            <a:xfrm>
              <a:off x="2688238" y="1923678"/>
              <a:ext cx="835965" cy="14723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左箭头 13"/>
            <p:cNvSpPr/>
            <p:nvPr/>
          </p:nvSpPr>
          <p:spPr>
            <a:xfrm rot="10800000">
              <a:off x="5508104" y="2468693"/>
              <a:ext cx="835965" cy="147237"/>
            </a:xfrm>
            <a:prstGeom prst="lef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Freeform 84"/>
          <p:cNvSpPr>
            <a:spLocks noEditPoints="1"/>
          </p:cNvSpPr>
          <p:nvPr/>
        </p:nvSpPr>
        <p:spPr bwMode="auto">
          <a:xfrm rot="5400000">
            <a:off x="335272" y="33805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772544" y="483016"/>
            <a:ext cx="6448751" cy="1185151"/>
            <a:chOff x="1772544" y="483016"/>
            <a:chExt cx="6448751" cy="1185151"/>
          </a:xfrm>
        </p:grpSpPr>
        <p:sp>
          <p:nvSpPr>
            <p:cNvPr id="11" name="TextBox 10"/>
            <p:cNvSpPr txBox="1"/>
            <p:nvPr/>
          </p:nvSpPr>
          <p:spPr>
            <a:xfrm>
              <a:off x="3579664" y="483016"/>
              <a:ext cx="1826142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专区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显示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关注老板所关注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助力老板统筹全局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571" y="581237"/>
              <a:ext cx="2019724" cy="634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直接箭头连接符 14"/>
            <p:cNvCxnSpPr>
              <a:stCxn id="11" idx="3"/>
              <a:endCxn id="13" idx="1"/>
            </p:cNvCxnSpPr>
            <p:nvPr/>
          </p:nvCxnSpPr>
          <p:spPr>
            <a:xfrm>
              <a:off x="5405806" y="898515"/>
              <a:ext cx="7957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>
              <a:stCxn id="11" idx="2"/>
            </p:cNvCxnSpPr>
            <p:nvPr/>
          </p:nvCxnSpPr>
          <p:spPr>
            <a:xfrm rot="16200000" flipH="1">
              <a:off x="4769246" y="1037502"/>
              <a:ext cx="354152" cy="907174"/>
            </a:xfrm>
            <a:prstGeom prst="bentConnector3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肘形连接符 18"/>
            <p:cNvCxnSpPr>
              <a:stCxn id="11" idx="2"/>
            </p:cNvCxnSpPr>
            <p:nvPr/>
          </p:nvCxnSpPr>
          <p:spPr>
            <a:xfrm rot="16200000" flipH="1">
              <a:off x="5691866" y="114881"/>
              <a:ext cx="354154" cy="275241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>
              <a:stCxn id="11" idx="2"/>
            </p:cNvCxnSpPr>
            <p:nvPr/>
          </p:nvCxnSpPr>
          <p:spPr>
            <a:xfrm rot="5400000">
              <a:off x="2955563" y="130993"/>
              <a:ext cx="354153" cy="27201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连接符 24"/>
            <p:cNvCxnSpPr>
              <a:stCxn id="11" idx="2"/>
            </p:cNvCxnSpPr>
            <p:nvPr/>
          </p:nvCxnSpPr>
          <p:spPr>
            <a:xfrm rot="5400000">
              <a:off x="3855664" y="1031094"/>
              <a:ext cx="354153" cy="919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6"/>
            <a:ext cx="1602000" cy="269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43056"/>
            <a:ext cx="1602000" cy="26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图片 20" descr="1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643056"/>
            <a:ext cx="1602000" cy="270760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643056"/>
            <a:ext cx="1602000" cy="272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经营总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439" y="684709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老板把控全局的利器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610571" y="1270014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3"/>
          <p:cNvSpPr>
            <a:spLocks noChangeArrowheads="1"/>
          </p:cNvSpPr>
          <p:nvPr/>
        </p:nvSpPr>
        <p:spPr bwMode="auto">
          <a:xfrm>
            <a:off x="4788024" y="1200903"/>
            <a:ext cx="936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净利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润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4788024" y="1502858"/>
            <a:ext cx="3456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最直观的反应了企业的总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体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经营状态，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包括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销售好坏、成本高低、费用支出等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39518" y="2280821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3"/>
          <p:cNvSpPr>
            <a:spLocks noChangeArrowheads="1"/>
          </p:cNvSpPr>
          <p:nvPr/>
        </p:nvSpPr>
        <p:spPr bwMode="auto">
          <a:xfrm>
            <a:off x="4816971" y="2211710"/>
            <a:ext cx="1339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门店营业列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表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4835227" y="2457931"/>
            <a:ext cx="345638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横向对比各门店总体经营情况。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纵向分析门店内部的主营销售善、费用支出是否合理等。</a:t>
            </a:r>
            <a:endParaRPr lang="en-US" altLang="zh-CN" sz="1200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10571" y="3504957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>
            <a:spLocks noChangeArrowheads="1"/>
          </p:cNvSpPr>
          <p:nvPr/>
        </p:nvSpPr>
        <p:spPr bwMode="auto">
          <a:xfrm>
            <a:off x="4788024" y="3435846"/>
            <a:ext cx="12961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人效、平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效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>
            <a:spLocks noChangeArrowheads="1"/>
          </p:cNvSpPr>
          <p:nvPr/>
        </p:nvSpPr>
        <p:spPr bwMode="auto">
          <a:xfrm>
            <a:off x="4812382" y="3682067"/>
            <a:ext cx="3456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分别反应的人均产出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及每平方米的产出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平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方</a:t>
            </a:r>
            <a:r>
              <a: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，是考核同等规模门店经营状况的重要指标。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728" y="714362"/>
            <a:ext cx="2286016" cy="37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485" y="1861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明星榜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0" y="940256"/>
            <a:ext cx="2465198" cy="245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41075"/>
            <a:ext cx="2477468" cy="247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5868144" y="1059582"/>
            <a:ext cx="277108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依据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销售额及毛利额榜单，实时分析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门店、单品、品牌、营业员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的销售情况及业绩，及时针对店面陈列、促销活动、营销方案、员工激励等做出有效决策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35896" y="689748"/>
            <a:ext cx="4948840" cy="3683425"/>
            <a:chOff x="3635896" y="689748"/>
            <a:chExt cx="4948840" cy="36834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689748"/>
              <a:ext cx="2068520" cy="3677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319" y="699542"/>
              <a:ext cx="2066417" cy="3673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右箭头 1"/>
            <p:cNvSpPr/>
            <p:nvPr/>
          </p:nvSpPr>
          <p:spPr>
            <a:xfrm>
              <a:off x="5344375" y="2211710"/>
              <a:ext cx="1029927" cy="14401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13"/>
          <p:cNvSpPr>
            <a:spLocks noChangeArrowheads="1"/>
          </p:cNvSpPr>
          <p:nvPr/>
        </p:nvSpPr>
        <p:spPr bwMode="auto">
          <a:xfrm>
            <a:off x="1043608" y="1746328"/>
            <a:ext cx="236199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数据嵌套分析</a:t>
            </a:r>
            <a:endParaRPr lang="en-US" altLang="zh-CN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库存、异常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随时掌握。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消费偏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6366"/>
            <a:ext cx="2260658" cy="401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1066791" y="915566"/>
            <a:ext cx="295232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 依据会员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品牌、类别、单品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的消费偏好，可以合理组织店内品牌、商品结构，调配商品有效库存，并因店而异做出有效的营销等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决策</a:t>
            </a: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26485" y="1861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72" y="1275606"/>
            <a:ext cx="2751112" cy="148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22" y="541721"/>
            <a:ext cx="2255674" cy="40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肘形连接符 2"/>
          <p:cNvCxnSpPr/>
          <p:nvPr/>
        </p:nvCxnSpPr>
        <p:spPr>
          <a:xfrm flipV="1">
            <a:off x="2964398" y="699542"/>
            <a:ext cx="2016224" cy="888018"/>
          </a:xfrm>
          <a:prstGeom prst="bentConnector3">
            <a:avLst>
              <a:gd name="adj1" fmla="val 396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>
            <a:spLocks noChangeArrowheads="1"/>
          </p:cNvSpPr>
          <p:nvPr/>
        </p:nvSpPr>
        <p:spPr bwMode="auto">
          <a:xfrm>
            <a:off x="1258272" y="2831906"/>
            <a:ext cx="27710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 考核数据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实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时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更新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，任务完成情况实时在手。多种考核方式并存，充分调动各级员工的积极性。</a:t>
            </a:r>
            <a:endParaRPr lang="en-US" altLang="zh-CN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"/>
          <p:cNvSpPr txBox="1"/>
          <p:nvPr/>
        </p:nvSpPr>
        <p:spPr>
          <a:xfrm>
            <a:off x="683568" y="167387"/>
            <a:ext cx="3680196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商户形象，自己做</a:t>
            </a:r>
            <a:r>
              <a:rPr lang="zh-CN" alt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09911" y="1267865"/>
            <a:ext cx="7334497" cy="3104085"/>
            <a:chOff x="909911" y="1267865"/>
            <a:chExt cx="7334497" cy="3104085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481" y="1491950"/>
              <a:ext cx="1613719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911" y="1267865"/>
              <a:ext cx="3096344" cy="3104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408" y="1491950"/>
              <a:ext cx="1620000" cy="28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4814862" y="185167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8" name="椭圆 37"/>
            <p:cNvSpPr/>
            <p:nvPr/>
          </p:nvSpPr>
          <p:spPr>
            <a:xfrm>
              <a:off x="6660232" y="1851670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cxnSp>
          <p:nvCxnSpPr>
            <p:cNvPr id="12" name="肘形连接符 11"/>
            <p:cNvCxnSpPr>
              <a:endCxn id="38" idx="0"/>
            </p:cNvCxnSpPr>
            <p:nvPr/>
          </p:nvCxnSpPr>
          <p:spPr>
            <a:xfrm flipV="1">
              <a:off x="3239672" y="1851670"/>
              <a:ext cx="3564576" cy="432049"/>
            </a:xfrm>
            <a:prstGeom prst="bentConnector4">
              <a:avLst>
                <a:gd name="adj1" fmla="val 33551"/>
                <a:gd name="adj2" fmla="val 152911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肘形连接符 43"/>
            <p:cNvCxnSpPr>
              <a:endCxn id="2" idx="4"/>
            </p:cNvCxnSpPr>
            <p:nvPr/>
          </p:nvCxnSpPr>
          <p:spPr>
            <a:xfrm flipV="1">
              <a:off x="3203848" y="2139702"/>
              <a:ext cx="1755030" cy="360040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683568" y="597917"/>
            <a:ext cx="368019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</a:t>
            </a:r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" y="1179984"/>
            <a:ext cx="4501529" cy="319196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4499992" y="117998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491210" y="1183804"/>
            <a:ext cx="4652789" cy="31881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2148316"/>
            <a:ext cx="1672253" cy="1015663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8611" y="2148316"/>
            <a:ext cx="3877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报表终身</a:t>
            </a:r>
            <a:r>
              <a:rPr lang="zh-CN" altLang="en-US" sz="6000" b="1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升级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3"/>
          <p:cNvSpPr txBox="1"/>
          <p:nvPr/>
        </p:nvSpPr>
        <p:spPr>
          <a:xfrm>
            <a:off x="683568" y="597917"/>
            <a:ext cx="29917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核心价值：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310419" y="1707654"/>
            <a:ext cx="6696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打破时间、地域限制，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手机办公让管理更轻松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43758"/>
            <a:ext cx="9144000" cy="3600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7796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3200" spc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3"/>
          <p:cNvSpPr txBox="1"/>
          <p:nvPr/>
        </p:nvSpPr>
        <p:spPr>
          <a:xfrm>
            <a:off x="683569" y="597917"/>
            <a:ext cx="165618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亮点介绍：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2166715" y="1003334"/>
            <a:ext cx="5357613" cy="3296608"/>
            <a:chOff x="2166715" y="758102"/>
            <a:chExt cx="5357613" cy="3296608"/>
          </a:xfrm>
        </p:grpSpPr>
        <p:sp>
          <p:nvSpPr>
            <p:cNvPr id="30" name="Freeform 10"/>
            <p:cNvSpPr>
              <a:spLocks noChangeArrowheads="1"/>
            </p:cNvSpPr>
            <p:nvPr/>
          </p:nvSpPr>
          <p:spPr bwMode="auto">
            <a:xfrm rot="16752723">
              <a:off x="2145038" y="1540926"/>
              <a:ext cx="2381715" cy="2061184"/>
            </a:xfrm>
            <a:custGeom>
              <a:avLst/>
              <a:gdLst>
                <a:gd name="T0" fmla="*/ 2147483647 w 1029"/>
                <a:gd name="T1" fmla="*/ 2147483647 h 959"/>
                <a:gd name="T2" fmla="*/ 2147483647 w 1029"/>
                <a:gd name="T3" fmla="*/ 2147483647 h 959"/>
                <a:gd name="T4" fmla="*/ 2147483647 w 1029"/>
                <a:gd name="T5" fmla="*/ 2147483647 h 959"/>
                <a:gd name="T6" fmla="*/ 2147483647 w 1029"/>
                <a:gd name="T7" fmla="*/ 2147483647 h 959"/>
                <a:gd name="T8" fmla="*/ 2147483647 w 1029"/>
                <a:gd name="T9" fmla="*/ 2147483647 h 959"/>
                <a:gd name="T10" fmla="*/ 2147483647 w 1029"/>
                <a:gd name="T11" fmla="*/ 2147483647 h 959"/>
                <a:gd name="T12" fmla="*/ 2147483647 w 1029"/>
                <a:gd name="T13" fmla="*/ 2147483647 h 959"/>
                <a:gd name="T14" fmla="*/ 2147483647 w 1029"/>
                <a:gd name="T15" fmla="*/ 2147483647 h 959"/>
                <a:gd name="T16" fmla="*/ 0 w 1029"/>
                <a:gd name="T17" fmla="*/ 2147483647 h 959"/>
                <a:gd name="T18" fmla="*/ 0 w 1029"/>
                <a:gd name="T19" fmla="*/ 2147483647 h 959"/>
                <a:gd name="T20" fmla="*/ 2147483647 w 1029"/>
                <a:gd name="T21" fmla="*/ 2147483647 h 959"/>
                <a:gd name="T22" fmla="*/ 2147483647 w 1029"/>
                <a:gd name="T23" fmla="*/ 2147483647 h 959"/>
                <a:gd name="T24" fmla="*/ 2147483647 w 1029"/>
                <a:gd name="T25" fmla="*/ 2147483647 h 959"/>
                <a:gd name="T26" fmla="*/ 2147483647 w 1029"/>
                <a:gd name="T27" fmla="*/ 2147483647 h 959"/>
                <a:gd name="T28" fmla="*/ 2147483647 w 1029"/>
                <a:gd name="T29" fmla="*/ 2147483647 h 959"/>
                <a:gd name="T30" fmla="*/ 2147483647 w 1029"/>
                <a:gd name="T31" fmla="*/ 2147483647 h 959"/>
                <a:gd name="T32" fmla="*/ 2147483647 w 1029"/>
                <a:gd name="T33" fmla="*/ 2147483647 h 959"/>
                <a:gd name="T34" fmla="*/ 2147483647 w 1029"/>
                <a:gd name="T35" fmla="*/ 2147483647 h 959"/>
                <a:gd name="T36" fmla="*/ 2147483647 w 1029"/>
                <a:gd name="T37" fmla="*/ 2147483647 h 959"/>
                <a:gd name="T38" fmla="*/ 2147483647 w 1029"/>
                <a:gd name="T39" fmla="*/ 2147483647 h 959"/>
                <a:gd name="T40" fmla="*/ 2147483647 w 1029"/>
                <a:gd name="T41" fmla="*/ 2147483647 h 959"/>
                <a:gd name="T42" fmla="*/ 2147483647 w 1029"/>
                <a:gd name="T43" fmla="*/ 2147483647 h 959"/>
                <a:gd name="T44" fmla="*/ 2147483647 w 1029"/>
                <a:gd name="T45" fmla="*/ 2147483647 h 959"/>
                <a:gd name="T46" fmla="*/ 2147483647 w 1029"/>
                <a:gd name="T47" fmla="*/ 2147483647 h 959"/>
                <a:gd name="T48" fmla="*/ 2147483647 w 1029"/>
                <a:gd name="T49" fmla="*/ 2147483647 h 959"/>
                <a:gd name="T50" fmla="*/ 2147483647 w 1029"/>
                <a:gd name="T51" fmla="*/ 2147483647 h 959"/>
                <a:gd name="T52" fmla="*/ 2147483647 w 1029"/>
                <a:gd name="T53" fmla="*/ 2147483647 h 959"/>
                <a:gd name="T54" fmla="*/ 2147483647 w 1029"/>
                <a:gd name="T55" fmla="*/ 0 h 959"/>
                <a:gd name="T56" fmla="*/ 2147483647 w 1029"/>
                <a:gd name="T57" fmla="*/ 2147483647 h 959"/>
                <a:gd name="T58" fmla="*/ 2147483647 w 1029"/>
                <a:gd name="T59" fmla="*/ 2147483647 h 959"/>
                <a:gd name="T60" fmla="*/ 2147483647 w 1029"/>
                <a:gd name="T61" fmla="*/ 2147483647 h 959"/>
                <a:gd name="T62" fmla="*/ 2147483647 w 1029"/>
                <a:gd name="T63" fmla="*/ 2147483647 h 959"/>
                <a:gd name="T64" fmla="*/ 2147483647 w 1029"/>
                <a:gd name="T65" fmla="*/ 2147483647 h 959"/>
                <a:gd name="T66" fmla="*/ 2147483647 w 1029"/>
                <a:gd name="T67" fmla="*/ 2147483647 h 959"/>
                <a:gd name="T68" fmla="*/ 2147483647 w 1029"/>
                <a:gd name="T69" fmla="*/ 2147483647 h 959"/>
                <a:gd name="T70" fmla="*/ 2147483647 w 1029"/>
                <a:gd name="T71" fmla="*/ 2147483647 h 959"/>
                <a:gd name="T72" fmla="*/ 2147483647 w 1029"/>
                <a:gd name="T73" fmla="*/ 2147483647 h 959"/>
                <a:gd name="T74" fmla="*/ 2147483647 w 1029"/>
                <a:gd name="T75" fmla="*/ 2147483647 h 959"/>
                <a:gd name="T76" fmla="*/ 2147483647 w 1029"/>
                <a:gd name="T77" fmla="*/ 2147483647 h 959"/>
                <a:gd name="T78" fmla="*/ 2147483647 w 1029"/>
                <a:gd name="T79" fmla="*/ 2147483647 h 959"/>
                <a:gd name="T80" fmla="*/ 2147483647 w 1029"/>
                <a:gd name="T81" fmla="*/ 2147483647 h 959"/>
                <a:gd name="T82" fmla="*/ 2147483647 w 1029"/>
                <a:gd name="T83" fmla="*/ 2147483647 h 959"/>
                <a:gd name="T84" fmla="*/ 2147483647 w 1029"/>
                <a:gd name="T85" fmla="*/ 2147483647 h 959"/>
                <a:gd name="T86" fmla="*/ 2147483647 w 1029"/>
                <a:gd name="T87" fmla="*/ 2147483647 h 959"/>
                <a:gd name="T88" fmla="*/ 2147483647 w 1029"/>
                <a:gd name="T89" fmla="*/ 2147483647 h 959"/>
                <a:gd name="T90" fmla="*/ 2147483647 w 1029"/>
                <a:gd name="T91" fmla="*/ 2147483647 h 959"/>
                <a:gd name="T92" fmla="*/ 2147483647 w 1029"/>
                <a:gd name="T93" fmla="*/ 2147483647 h 959"/>
                <a:gd name="T94" fmla="*/ 2147483647 w 1029"/>
                <a:gd name="T95" fmla="*/ 2147483647 h 959"/>
                <a:gd name="T96" fmla="*/ 2147483647 w 1029"/>
                <a:gd name="T97" fmla="*/ 2147483647 h 959"/>
                <a:gd name="T98" fmla="*/ 2147483647 w 1029"/>
                <a:gd name="T99" fmla="*/ 2147483647 h 959"/>
                <a:gd name="T100" fmla="*/ 2147483647 w 1029"/>
                <a:gd name="T101" fmla="*/ 2147483647 h 959"/>
                <a:gd name="T102" fmla="*/ 2147483647 w 1029"/>
                <a:gd name="T103" fmla="*/ 2147483647 h 959"/>
                <a:gd name="T104" fmla="*/ 2147483647 w 1029"/>
                <a:gd name="T105" fmla="*/ 2147483647 h 959"/>
                <a:gd name="T106" fmla="*/ 2147483647 w 1029"/>
                <a:gd name="T107" fmla="*/ 2147483647 h 959"/>
                <a:gd name="T108" fmla="*/ 2147483647 w 1029"/>
                <a:gd name="T109" fmla="*/ 2147483647 h 9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9"/>
                <a:gd name="T166" fmla="*/ 0 h 959"/>
                <a:gd name="T167" fmla="*/ 1029 w 1029"/>
                <a:gd name="T168" fmla="*/ 959 h 9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9" h="959">
                  <a:moveTo>
                    <a:pt x="145" y="156"/>
                  </a:moveTo>
                  <a:cubicBezTo>
                    <a:pt x="145" y="156"/>
                    <a:pt x="144" y="157"/>
                    <a:pt x="141" y="160"/>
                  </a:cubicBezTo>
                  <a:cubicBezTo>
                    <a:pt x="138" y="162"/>
                    <a:pt x="134" y="166"/>
                    <a:pt x="129" y="171"/>
                  </a:cubicBezTo>
                  <a:cubicBezTo>
                    <a:pt x="118" y="182"/>
                    <a:pt x="103" y="197"/>
                    <a:pt x="87" y="219"/>
                  </a:cubicBezTo>
                  <a:cubicBezTo>
                    <a:pt x="85" y="222"/>
                    <a:pt x="83" y="225"/>
                    <a:pt x="80" y="228"/>
                  </a:cubicBezTo>
                  <a:cubicBezTo>
                    <a:pt x="78" y="231"/>
                    <a:pt x="76" y="234"/>
                    <a:pt x="74" y="237"/>
                  </a:cubicBezTo>
                  <a:cubicBezTo>
                    <a:pt x="72" y="241"/>
                    <a:pt x="70" y="244"/>
                    <a:pt x="67" y="247"/>
                  </a:cubicBezTo>
                  <a:cubicBezTo>
                    <a:pt x="65" y="251"/>
                    <a:pt x="63" y="254"/>
                    <a:pt x="61" y="258"/>
                  </a:cubicBezTo>
                  <a:cubicBezTo>
                    <a:pt x="60" y="260"/>
                    <a:pt x="59" y="262"/>
                    <a:pt x="58" y="263"/>
                  </a:cubicBezTo>
                  <a:cubicBezTo>
                    <a:pt x="57" y="265"/>
                    <a:pt x="56" y="267"/>
                    <a:pt x="55" y="269"/>
                  </a:cubicBezTo>
                  <a:cubicBezTo>
                    <a:pt x="52" y="273"/>
                    <a:pt x="50" y="277"/>
                    <a:pt x="48" y="281"/>
                  </a:cubicBezTo>
                  <a:cubicBezTo>
                    <a:pt x="46" y="285"/>
                    <a:pt x="44" y="289"/>
                    <a:pt x="42" y="294"/>
                  </a:cubicBezTo>
                  <a:cubicBezTo>
                    <a:pt x="41" y="296"/>
                    <a:pt x="40" y="298"/>
                    <a:pt x="39" y="300"/>
                  </a:cubicBezTo>
                  <a:cubicBezTo>
                    <a:pt x="38" y="302"/>
                    <a:pt x="37" y="305"/>
                    <a:pt x="36" y="307"/>
                  </a:cubicBezTo>
                  <a:cubicBezTo>
                    <a:pt x="28" y="325"/>
                    <a:pt x="21" y="345"/>
                    <a:pt x="15" y="367"/>
                  </a:cubicBezTo>
                  <a:cubicBezTo>
                    <a:pt x="12" y="378"/>
                    <a:pt x="10" y="389"/>
                    <a:pt x="7" y="401"/>
                  </a:cubicBezTo>
                  <a:cubicBezTo>
                    <a:pt x="6" y="406"/>
                    <a:pt x="5" y="412"/>
                    <a:pt x="5" y="418"/>
                  </a:cubicBezTo>
                  <a:cubicBezTo>
                    <a:pt x="3" y="424"/>
                    <a:pt x="3" y="430"/>
                    <a:pt x="2" y="437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3"/>
                    <a:pt x="1" y="445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1" y="447"/>
                    <a:pt x="1" y="447"/>
                    <a:pt x="1" y="447"/>
                  </a:cubicBezTo>
                  <a:cubicBezTo>
                    <a:pt x="1" y="450"/>
                    <a:pt x="1" y="453"/>
                    <a:pt x="1" y="456"/>
                  </a:cubicBezTo>
                  <a:cubicBezTo>
                    <a:pt x="1" y="459"/>
                    <a:pt x="0" y="461"/>
                    <a:pt x="0" y="464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478"/>
                    <a:pt x="0" y="481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501"/>
                    <a:pt x="0" y="508"/>
                    <a:pt x="1" y="515"/>
                  </a:cubicBezTo>
                  <a:cubicBezTo>
                    <a:pt x="3" y="542"/>
                    <a:pt x="7" y="571"/>
                    <a:pt x="15" y="599"/>
                  </a:cubicBezTo>
                  <a:cubicBezTo>
                    <a:pt x="29" y="656"/>
                    <a:pt x="57" y="715"/>
                    <a:pt x="97" y="767"/>
                  </a:cubicBezTo>
                  <a:cubicBezTo>
                    <a:pt x="138" y="820"/>
                    <a:pt x="192" y="867"/>
                    <a:pt x="256" y="901"/>
                  </a:cubicBezTo>
                  <a:cubicBezTo>
                    <a:pt x="288" y="918"/>
                    <a:pt x="322" y="931"/>
                    <a:pt x="358" y="941"/>
                  </a:cubicBezTo>
                  <a:cubicBezTo>
                    <a:pt x="367" y="943"/>
                    <a:pt x="376" y="946"/>
                    <a:pt x="386" y="948"/>
                  </a:cubicBezTo>
                  <a:cubicBezTo>
                    <a:pt x="399" y="950"/>
                    <a:pt x="399" y="950"/>
                    <a:pt x="399" y="950"/>
                  </a:cubicBezTo>
                  <a:cubicBezTo>
                    <a:pt x="404" y="951"/>
                    <a:pt x="409" y="952"/>
                    <a:pt x="413" y="953"/>
                  </a:cubicBezTo>
                  <a:cubicBezTo>
                    <a:pt x="418" y="953"/>
                    <a:pt x="423" y="954"/>
                    <a:pt x="427" y="955"/>
                  </a:cubicBezTo>
                  <a:cubicBezTo>
                    <a:pt x="441" y="956"/>
                    <a:pt x="441" y="956"/>
                    <a:pt x="441" y="956"/>
                  </a:cubicBezTo>
                  <a:cubicBezTo>
                    <a:pt x="448" y="957"/>
                    <a:pt x="448" y="957"/>
                    <a:pt x="448" y="957"/>
                  </a:cubicBezTo>
                  <a:cubicBezTo>
                    <a:pt x="452" y="957"/>
                    <a:pt x="452" y="957"/>
                    <a:pt x="452" y="957"/>
                  </a:cubicBezTo>
                  <a:cubicBezTo>
                    <a:pt x="450" y="957"/>
                    <a:pt x="455" y="957"/>
                    <a:pt x="455" y="957"/>
                  </a:cubicBezTo>
                  <a:cubicBezTo>
                    <a:pt x="456" y="957"/>
                    <a:pt x="456" y="957"/>
                    <a:pt x="456" y="957"/>
                  </a:cubicBezTo>
                  <a:cubicBezTo>
                    <a:pt x="457" y="957"/>
                    <a:pt x="457" y="957"/>
                    <a:pt x="457" y="957"/>
                  </a:cubicBezTo>
                  <a:cubicBezTo>
                    <a:pt x="469" y="958"/>
                    <a:pt x="469" y="958"/>
                    <a:pt x="469" y="958"/>
                  </a:cubicBezTo>
                  <a:cubicBezTo>
                    <a:pt x="475" y="959"/>
                    <a:pt x="487" y="959"/>
                    <a:pt x="497" y="959"/>
                  </a:cubicBezTo>
                  <a:cubicBezTo>
                    <a:pt x="505" y="959"/>
                    <a:pt x="505" y="959"/>
                    <a:pt x="505" y="959"/>
                  </a:cubicBezTo>
                  <a:cubicBezTo>
                    <a:pt x="512" y="958"/>
                    <a:pt x="512" y="958"/>
                    <a:pt x="512" y="958"/>
                  </a:cubicBezTo>
                  <a:cubicBezTo>
                    <a:pt x="527" y="958"/>
                    <a:pt x="527" y="958"/>
                    <a:pt x="527" y="958"/>
                  </a:cubicBezTo>
                  <a:cubicBezTo>
                    <a:pt x="536" y="957"/>
                    <a:pt x="546" y="956"/>
                    <a:pt x="555" y="955"/>
                  </a:cubicBezTo>
                  <a:cubicBezTo>
                    <a:pt x="565" y="954"/>
                    <a:pt x="574" y="952"/>
                    <a:pt x="584" y="951"/>
                  </a:cubicBezTo>
                  <a:cubicBezTo>
                    <a:pt x="622" y="944"/>
                    <a:pt x="659" y="933"/>
                    <a:pt x="695" y="917"/>
                  </a:cubicBezTo>
                  <a:cubicBezTo>
                    <a:pt x="731" y="902"/>
                    <a:pt x="764" y="883"/>
                    <a:pt x="796" y="861"/>
                  </a:cubicBezTo>
                  <a:cubicBezTo>
                    <a:pt x="827" y="839"/>
                    <a:pt x="856" y="814"/>
                    <a:pt x="882" y="786"/>
                  </a:cubicBezTo>
                  <a:cubicBezTo>
                    <a:pt x="933" y="730"/>
                    <a:pt x="972" y="664"/>
                    <a:pt x="996" y="596"/>
                  </a:cubicBezTo>
                  <a:cubicBezTo>
                    <a:pt x="1008" y="563"/>
                    <a:pt x="1016" y="528"/>
                    <a:pt x="1022" y="495"/>
                  </a:cubicBezTo>
                  <a:cubicBezTo>
                    <a:pt x="1023" y="486"/>
                    <a:pt x="1024" y="478"/>
                    <a:pt x="1025" y="470"/>
                  </a:cubicBezTo>
                  <a:cubicBezTo>
                    <a:pt x="1026" y="461"/>
                    <a:pt x="1027" y="453"/>
                    <a:pt x="1027" y="445"/>
                  </a:cubicBezTo>
                  <a:cubicBezTo>
                    <a:pt x="1028" y="448"/>
                    <a:pt x="1027" y="439"/>
                    <a:pt x="1027" y="440"/>
                  </a:cubicBezTo>
                  <a:cubicBezTo>
                    <a:pt x="1028" y="439"/>
                    <a:pt x="1028" y="439"/>
                    <a:pt x="1028" y="439"/>
                  </a:cubicBezTo>
                  <a:cubicBezTo>
                    <a:pt x="1028" y="438"/>
                    <a:pt x="1028" y="438"/>
                    <a:pt x="1028" y="438"/>
                  </a:cubicBezTo>
                  <a:cubicBezTo>
                    <a:pt x="1028" y="436"/>
                    <a:pt x="1028" y="436"/>
                    <a:pt x="1028" y="436"/>
                  </a:cubicBezTo>
                  <a:cubicBezTo>
                    <a:pt x="1028" y="432"/>
                    <a:pt x="1028" y="432"/>
                    <a:pt x="1028" y="432"/>
                  </a:cubicBezTo>
                  <a:cubicBezTo>
                    <a:pt x="1028" y="429"/>
                    <a:pt x="1028" y="426"/>
                    <a:pt x="1029" y="423"/>
                  </a:cubicBezTo>
                  <a:cubicBezTo>
                    <a:pt x="1029" y="418"/>
                    <a:pt x="1029" y="418"/>
                    <a:pt x="1029" y="418"/>
                  </a:cubicBezTo>
                  <a:cubicBezTo>
                    <a:pt x="1029" y="418"/>
                    <a:pt x="1029" y="416"/>
                    <a:pt x="1029" y="415"/>
                  </a:cubicBezTo>
                  <a:cubicBezTo>
                    <a:pt x="1029" y="412"/>
                    <a:pt x="1029" y="412"/>
                    <a:pt x="1029" y="412"/>
                  </a:cubicBezTo>
                  <a:cubicBezTo>
                    <a:pt x="1029" y="407"/>
                    <a:pt x="1029" y="403"/>
                    <a:pt x="1029" y="398"/>
                  </a:cubicBezTo>
                  <a:cubicBezTo>
                    <a:pt x="1029" y="393"/>
                    <a:pt x="1029" y="389"/>
                    <a:pt x="1029" y="384"/>
                  </a:cubicBezTo>
                  <a:cubicBezTo>
                    <a:pt x="1028" y="382"/>
                    <a:pt x="1028" y="380"/>
                    <a:pt x="1028" y="378"/>
                  </a:cubicBezTo>
                  <a:cubicBezTo>
                    <a:pt x="1028" y="372"/>
                    <a:pt x="1028" y="372"/>
                    <a:pt x="1028" y="372"/>
                  </a:cubicBezTo>
                  <a:cubicBezTo>
                    <a:pt x="1027" y="365"/>
                    <a:pt x="1027" y="357"/>
                    <a:pt x="1026" y="349"/>
                  </a:cubicBezTo>
                  <a:cubicBezTo>
                    <a:pt x="1025" y="341"/>
                    <a:pt x="1024" y="334"/>
                    <a:pt x="1024" y="326"/>
                  </a:cubicBezTo>
                  <a:cubicBezTo>
                    <a:pt x="1023" y="319"/>
                    <a:pt x="1021" y="311"/>
                    <a:pt x="1020" y="304"/>
                  </a:cubicBezTo>
                  <a:cubicBezTo>
                    <a:pt x="1019" y="297"/>
                    <a:pt x="1017" y="290"/>
                    <a:pt x="1016" y="283"/>
                  </a:cubicBezTo>
                  <a:cubicBezTo>
                    <a:pt x="1014" y="276"/>
                    <a:pt x="1013" y="269"/>
                    <a:pt x="1011" y="262"/>
                  </a:cubicBezTo>
                  <a:cubicBezTo>
                    <a:pt x="1009" y="255"/>
                    <a:pt x="1007" y="248"/>
                    <a:pt x="1005" y="242"/>
                  </a:cubicBezTo>
                  <a:cubicBezTo>
                    <a:pt x="1004" y="238"/>
                    <a:pt x="1004" y="235"/>
                    <a:pt x="1003" y="232"/>
                  </a:cubicBezTo>
                  <a:cubicBezTo>
                    <a:pt x="1002" y="229"/>
                    <a:pt x="1000" y="226"/>
                    <a:pt x="999" y="222"/>
                  </a:cubicBezTo>
                  <a:cubicBezTo>
                    <a:pt x="983" y="172"/>
                    <a:pt x="961" y="130"/>
                    <a:pt x="941" y="97"/>
                  </a:cubicBezTo>
                  <a:cubicBezTo>
                    <a:pt x="921" y="64"/>
                    <a:pt x="901" y="40"/>
                    <a:pt x="888" y="24"/>
                  </a:cubicBezTo>
                  <a:cubicBezTo>
                    <a:pt x="881" y="16"/>
                    <a:pt x="876" y="10"/>
                    <a:pt x="872" y="6"/>
                  </a:cubicBezTo>
                  <a:cubicBezTo>
                    <a:pt x="869" y="2"/>
                    <a:pt x="867" y="0"/>
                    <a:pt x="867" y="0"/>
                  </a:cubicBezTo>
                  <a:cubicBezTo>
                    <a:pt x="610" y="275"/>
                    <a:pt x="610" y="275"/>
                    <a:pt x="610" y="275"/>
                  </a:cubicBezTo>
                  <a:cubicBezTo>
                    <a:pt x="610" y="275"/>
                    <a:pt x="614" y="277"/>
                    <a:pt x="621" y="282"/>
                  </a:cubicBezTo>
                  <a:cubicBezTo>
                    <a:pt x="627" y="287"/>
                    <a:pt x="637" y="294"/>
                    <a:pt x="648" y="306"/>
                  </a:cubicBezTo>
                  <a:cubicBezTo>
                    <a:pt x="659" y="317"/>
                    <a:pt x="671" y="332"/>
                    <a:pt x="683" y="351"/>
                  </a:cubicBezTo>
                  <a:cubicBezTo>
                    <a:pt x="684" y="352"/>
                    <a:pt x="685" y="353"/>
                    <a:pt x="685" y="354"/>
                  </a:cubicBezTo>
                  <a:cubicBezTo>
                    <a:pt x="686" y="356"/>
                    <a:pt x="687" y="357"/>
                    <a:pt x="687" y="358"/>
                  </a:cubicBezTo>
                  <a:cubicBezTo>
                    <a:pt x="689" y="361"/>
                    <a:pt x="690" y="363"/>
                    <a:pt x="692" y="366"/>
                  </a:cubicBezTo>
                  <a:cubicBezTo>
                    <a:pt x="693" y="369"/>
                    <a:pt x="694" y="372"/>
                    <a:pt x="696" y="374"/>
                  </a:cubicBezTo>
                  <a:cubicBezTo>
                    <a:pt x="697" y="377"/>
                    <a:pt x="698" y="380"/>
                    <a:pt x="700" y="383"/>
                  </a:cubicBezTo>
                  <a:cubicBezTo>
                    <a:pt x="701" y="386"/>
                    <a:pt x="702" y="389"/>
                    <a:pt x="703" y="392"/>
                  </a:cubicBezTo>
                  <a:cubicBezTo>
                    <a:pt x="704" y="395"/>
                    <a:pt x="705" y="399"/>
                    <a:pt x="707" y="402"/>
                  </a:cubicBezTo>
                  <a:cubicBezTo>
                    <a:pt x="708" y="408"/>
                    <a:pt x="710" y="414"/>
                    <a:pt x="712" y="420"/>
                  </a:cubicBezTo>
                  <a:cubicBezTo>
                    <a:pt x="713" y="422"/>
                    <a:pt x="713" y="423"/>
                    <a:pt x="713" y="424"/>
                  </a:cubicBezTo>
                  <a:cubicBezTo>
                    <a:pt x="714" y="425"/>
                    <a:pt x="714" y="425"/>
                    <a:pt x="714" y="425"/>
                  </a:cubicBezTo>
                  <a:cubicBezTo>
                    <a:pt x="714" y="426"/>
                    <a:pt x="714" y="426"/>
                    <a:pt x="714" y="427"/>
                  </a:cubicBezTo>
                  <a:cubicBezTo>
                    <a:pt x="715" y="431"/>
                    <a:pt x="715" y="431"/>
                    <a:pt x="715" y="431"/>
                  </a:cubicBezTo>
                  <a:cubicBezTo>
                    <a:pt x="715" y="434"/>
                    <a:pt x="715" y="437"/>
                    <a:pt x="716" y="440"/>
                  </a:cubicBezTo>
                  <a:cubicBezTo>
                    <a:pt x="716" y="444"/>
                    <a:pt x="716" y="444"/>
                    <a:pt x="716" y="444"/>
                  </a:cubicBezTo>
                  <a:cubicBezTo>
                    <a:pt x="716" y="447"/>
                    <a:pt x="716" y="447"/>
                    <a:pt x="716" y="447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9"/>
                    <a:pt x="717" y="441"/>
                    <a:pt x="717" y="445"/>
                  </a:cubicBezTo>
                  <a:cubicBezTo>
                    <a:pt x="717" y="448"/>
                    <a:pt x="718" y="452"/>
                    <a:pt x="718" y="456"/>
                  </a:cubicBezTo>
                  <a:cubicBezTo>
                    <a:pt x="719" y="460"/>
                    <a:pt x="719" y="464"/>
                    <a:pt x="719" y="468"/>
                  </a:cubicBezTo>
                  <a:cubicBezTo>
                    <a:pt x="720" y="484"/>
                    <a:pt x="719" y="501"/>
                    <a:pt x="717" y="519"/>
                  </a:cubicBezTo>
                  <a:cubicBezTo>
                    <a:pt x="713" y="553"/>
                    <a:pt x="701" y="590"/>
                    <a:pt x="680" y="625"/>
                  </a:cubicBezTo>
                  <a:cubicBezTo>
                    <a:pt x="670" y="642"/>
                    <a:pt x="657" y="659"/>
                    <a:pt x="642" y="675"/>
                  </a:cubicBezTo>
                  <a:cubicBezTo>
                    <a:pt x="628" y="691"/>
                    <a:pt x="611" y="705"/>
                    <a:pt x="592" y="718"/>
                  </a:cubicBezTo>
                  <a:cubicBezTo>
                    <a:pt x="574" y="731"/>
                    <a:pt x="554" y="742"/>
                    <a:pt x="532" y="750"/>
                  </a:cubicBezTo>
                  <a:cubicBezTo>
                    <a:pt x="527" y="752"/>
                    <a:pt x="521" y="754"/>
                    <a:pt x="516" y="756"/>
                  </a:cubicBezTo>
                  <a:cubicBezTo>
                    <a:pt x="510" y="758"/>
                    <a:pt x="504" y="760"/>
                    <a:pt x="499" y="761"/>
                  </a:cubicBezTo>
                  <a:cubicBezTo>
                    <a:pt x="490" y="763"/>
                    <a:pt x="490" y="763"/>
                    <a:pt x="490" y="763"/>
                  </a:cubicBezTo>
                  <a:cubicBezTo>
                    <a:pt x="486" y="765"/>
                    <a:pt x="486" y="765"/>
                    <a:pt x="486" y="765"/>
                  </a:cubicBezTo>
                  <a:cubicBezTo>
                    <a:pt x="482" y="765"/>
                    <a:pt x="482" y="765"/>
                    <a:pt x="482" y="765"/>
                  </a:cubicBezTo>
                  <a:cubicBezTo>
                    <a:pt x="476" y="766"/>
                    <a:pt x="473" y="768"/>
                    <a:pt x="464" y="769"/>
                  </a:cubicBezTo>
                  <a:cubicBezTo>
                    <a:pt x="453" y="770"/>
                    <a:pt x="453" y="770"/>
                    <a:pt x="453" y="770"/>
                  </a:cubicBezTo>
                  <a:cubicBezTo>
                    <a:pt x="451" y="770"/>
                    <a:pt x="451" y="770"/>
                    <a:pt x="451" y="770"/>
                  </a:cubicBezTo>
                  <a:cubicBezTo>
                    <a:pt x="450" y="770"/>
                    <a:pt x="450" y="770"/>
                    <a:pt x="450" y="770"/>
                  </a:cubicBezTo>
                  <a:cubicBezTo>
                    <a:pt x="450" y="770"/>
                    <a:pt x="454" y="770"/>
                    <a:pt x="452" y="770"/>
                  </a:cubicBezTo>
                  <a:cubicBezTo>
                    <a:pt x="450" y="771"/>
                    <a:pt x="450" y="771"/>
                    <a:pt x="450" y="771"/>
                  </a:cubicBezTo>
                  <a:cubicBezTo>
                    <a:pt x="445" y="771"/>
                    <a:pt x="445" y="771"/>
                    <a:pt x="445" y="771"/>
                  </a:cubicBezTo>
                  <a:cubicBezTo>
                    <a:pt x="436" y="772"/>
                    <a:pt x="436" y="772"/>
                    <a:pt x="436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4" y="772"/>
                    <a:pt x="421" y="773"/>
                    <a:pt x="418" y="773"/>
                  </a:cubicBezTo>
                  <a:cubicBezTo>
                    <a:pt x="409" y="773"/>
                    <a:pt x="409" y="773"/>
                    <a:pt x="409" y="773"/>
                  </a:cubicBezTo>
                  <a:cubicBezTo>
                    <a:pt x="403" y="773"/>
                    <a:pt x="396" y="772"/>
                    <a:pt x="390" y="772"/>
                  </a:cubicBezTo>
                  <a:cubicBezTo>
                    <a:pt x="366" y="770"/>
                    <a:pt x="341" y="766"/>
                    <a:pt x="317" y="758"/>
                  </a:cubicBezTo>
                  <a:cubicBezTo>
                    <a:pt x="270" y="744"/>
                    <a:pt x="225" y="719"/>
                    <a:pt x="187" y="686"/>
                  </a:cubicBezTo>
                  <a:cubicBezTo>
                    <a:pt x="150" y="653"/>
                    <a:pt x="120" y="612"/>
                    <a:pt x="99" y="569"/>
                  </a:cubicBezTo>
                  <a:cubicBezTo>
                    <a:pt x="89" y="548"/>
                    <a:pt x="81" y="526"/>
                    <a:pt x="75" y="503"/>
                  </a:cubicBezTo>
                  <a:cubicBezTo>
                    <a:pt x="74" y="498"/>
                    <a:pt x="73" y="492"/>
                    <a:pt x="71" y="487"/>
                  </a:cubicBezTo>
                  <a:cubicBezTo>
                    <a:pt x="71" y="484"/>
                    <a:pt x="70" y="481"/>
                    <a:pt x="70" y="479"/>
                  </a:cubicBezTo>
                  <a:cubicBezTo>
                    <a:pt x="69" y="476"/>
                    <a:pt x="69" y="474"/>
                    <a:pt x="68" y="471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7" y="463"/>
                    <a:pt x="67" y="463"/>
                    <a:pt x="67" y="463"/>
                  </a:cubicBezTo>
                  <a:cubicBezTo>
                    <a:pt x="66" y="460"/>
                    <a:pt x="66" y="457"/>
                    <a:pt x="66" y="454"/>
                  </a:cubicBezTo>
                  <a:cubicBezTo>
                    <a:pt x="65" y="451"/>
                    <a:pt x="65" y="448"/>
                    <a:pt x="65" y="445"/>
                  </a:cubicBezTo>
                  <a:cubicBezTo>
                    <a:pt x="65" y="444"/>
                    <a:pt x="65" y="444"/>
                    <a:pt x="65" y="444"/>
                  </a:cubicBezTo>
                  <a:cubicBezTo>
                    <a:pt x="65" y="443"/>
                    <a:pt x="65" y="443"/>
                    <a:pt x="65" y="443"/>
                  </a:cubicBezTo>
                  <a:cubicBezTo>
                    <a:pt x="65" y="445"/>
                    <a:pt x="65" y="444"/>
                    <a:pt x="64" y="444"/>
                  </a:cubicBezTo>
                  <a:cubicBezTo>
                    <a:pt x="64" y="442"/>
                    <a:pt x="64" y="442"/>
                    <a:pt x="64" y="442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4" y="432"/>
                    <a:pt x="63" y="427"/>
                    <a:pt x="63" y="422"/>
                  </a:cubicBezTo>
                  <a:cubicBezTo>
                    <a:pt x="63" y="416"/>
                    <a:pt x="63" y="411"/>
                    <a:pt x="63" y="406"/>
                  </a:cubicBezTo>
                  <a:cubicBezTo>
                    <a:pt x="63" y="395"/>
                    <a:pt x="63" y="385"/>
                    <a:pt x="64" y="375"/>
                  </a:cubicBezTo>
                  <a:cubicBezTo>
                    <a:pt x="65" y="355"/>
                    <a:pt x="68" y="336"/>
                    <a:pt x="72" y="319"/>
                  </a:cubicBezTo>
                  <a:cubicBezTo>
                    <a:pt x="73" y="317"/>
                    <a:pt x="73" y="314"/>
                    <a:pt x="74" y="312"/>
                  </a:cubicBezTo>
                  <a:cubicBezTo>
                    <a:pt x="74" y="310"/>
                    <a:pt x="75" y="308"/>
                    <a:pt x="75" y="306"/>
                  </a:cubicBezTo>
                  <a:cubicBezTo>
                    <a:pt x="76" y="302"/>
                    <a:pt x="78" y="297"/>
                    <a:pt x="79" y="293"/>
                  </a:cubicBezTo>
                  <a:cubicBezTo>
                    <a:pt x="80" y="289"/>
                    <a:pt x="81" y="285"/>
                    <a:pt x="82" y="281"/>
                  </a:cubicBezTo>
                  <a:cubicBezTo>
                    <a:pt x="83" y="279"/>
                    <a:pt x="84" y="277"/>
                    <a:pt x="84" y="276"/>
                  </a:cubicBezTo>
                  <a:cubicBezTo>
                    <a:pt x="85" y="274"/>
                    <a:pt x="86" y="272"/>
                    <a:pt x="86" y="270"/>
                  </a:cubicBezTo>
                  <a:cubicBezTo>
                    <a:pt x="88" y="266"/>
                    <a:pt x="89" y="263"/>
                    <a:pt x="90" y="259"/>
                  </a:cubicBezTo>
                  <a:cubicBezTo>
                    <a:pt x="92" y="255"/>
                    <a:pt x="93" y="252"/>
                    <a:pt x="95" y="249"/>
                  </a:cubicBezTo>
                  <a:cubicBezTo>
                    <a:pt x="96" y="245"/>
                    <a:pt x="98" y="242"/>
                    <a:pt x="99" y="239"/>
                  </a:cubicBezTo>
                  <a:cubicBezTo>
                    <a:pt x="101" y="236"/>
                    <a:pt x="102" y="233"/>
                    <a:pt x="103" y="230"/>
                  </a:cubicBezTo>
                  <a:cubicBezTo>
                    <a:pt x="115" y="206"/>
                    <a:pt x="127" y="188"/>
                    <a:pt x="135" y="176"/>
                  </a:cubicBezTo>
                  <a:cubicBezTo>
                    <a:pt x="139" y="170"/>
                    <a:pt x="142" y="166"/>
                    <a:pt x="145" y="163"/>
                  </a:cubicBezTo>
                  <a:cubicBezTo>
                    <a:pt x="147" y="160"/>
                    <a:pt x="148" y="158"/>
                    <a:pt x="148" y="158"/>
                  </a:cubicBezTo>
                  <a:lnTo>
                    <a:pt x="145" y="15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任意多边形 125975"/>
            <p:cNvSpPr>
              <a:spLocks noChangeArrowheads="1"/>
            </p:cNvSpPr>
            <p:nvPr/>
          </p:nvSpPr>
          <p:spPr bwMode="auto">
            <a:xfrm>
              <a:off x="4552197" y="2254820"/>
              <a:ext cx="980559" cy="0"/>
            </a:xfrm>
            <a:custGeom>
              <a:avLst/>
              <a:gdLst>
                <a:gd name="T0" fmla="*/ 0 w 1050325"/>
                <a:gd name="T1" fmla="*/ 0 h 635"/>
                <a:gd name="T2" fmla="*/ 1727616 w 1050325"/>
                <a:gd name="T3" fmla="*/ 0 h 635"/>
                <a:gd name="T4" fmla="*/ 0 60000 65536"/>
                <a:gd name="T5" fmla="*/ 0 60000 65536"/>
                <a:gd name="T6" fmla="*/ 0 w 1050325"/>
                <a:gd name="T7" fmla="*/ 0 h 635"/>
                <a:gd name="T8" fmla="*/ 1050325 w 1050325"/>
                <a:gd name="T9" fmla="*/ 0 h 6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0325" h="635">
                  <a:moveTo>
                    <a:pt x="0" y="0"/>
                  </a:moveTo>
                  <a:lnTo>
                    <a:pt x="1050325" y="0"/>
                  </a:lnTo>
                </a:path>
              </a:pathLst>
            </a:custGeom>
            <a:noFill/>
            <a:ln w="12700" cap="flat" cmpd="sng">
              <a:solidFill>
                <a:srgbClr val="ADB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7" name="任意多边形 125976"/>
            <p:cNvSpPr>
              <a:spLocks noChangeArrowheads="1"/>
            </p:cNvSpPr>
            <p:nvPr/>
          </p:nvSpPr>
          <p:spPr bwMode="auto">
            <a:xfrm>
              <a:off x="4414091" y="2863726"/>
              <a:ext cx="1131221" cy="419936"/>
            </a:xfrm>
            <a:custGeom>
              <a:avLst/>
              <a:gdLst>
                <a:gd name="T0" fmla="*/ 0 w 1210962"/>
                <a:gd name="T1" fmla="*/ 797422 h 483816"/>
                <a:gd name="T2" fmla="*/ 767387 w 1210962"/>
                <a:gd name="T3" fmla="*/ 794281 h 483816"/>
                <a:gd name="T4" fmla="*/ 766601 w 1210962"/>
                <a:gd name="T5" fmla="*/ 0 h 483816"/>
                <a:gd name="T6" fmla="*/ 1995515 w 1210962"/>
                <a:gd name="T7" fmla="*/ 3136 h 483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0962"/>
                <a:gd name="T13" fmla="*/ 0 h 483816"/>
                <a:gd name="T14" fmla="*/ 1210962 w 1210962"/>
                <a:gd name="T15" fmla="*/ 483816 h 483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0962" h="483816">
                  <a:moveTo>
                    <a:pt x="0" y="483816"/>
                  </a:moveTo>
                  <a:lnTo>
                    <a:pt x="465683" y="481910"/>
                  </a:lnTo>
                  <a:cubicBezTo>
                    <a:pt x="467111" y="325242"/>
                    <a:pt x="463778" y="156668"/>
                    <a:pt x="465206" y="0"/>
                  </a:cubicBezTo>
                  <a:lnTo>
                    <a:pt x="1210962" y="1903"/>
                  </a:lnTo>
                </a:path>
              </a:pathLst>
            </a:custGeom>
            <a:noFill/>
            <a:ln w="12700" cap="flat" cmpd="sng">
              <a:solidFill>
                <a:srgbClr val="ADB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8" name="任意多边形 125977"/>
            <p:cNvSpPr>
              <a:spLocks noChangeArrowheads="1"/>
            </p:cNvSpPr>
            <p:nvPr/>
          </p:nvSpPr>
          <p:spPr bwMode="auto">
            <a:xfrm>
              <a:off x="3306724" y="3529791"/>
              <a:ext cx="2238587" cy="524919"/>
            </a:xfrm>
            <a:custGeom>
              <a:avLst/>
              <a:gdLst>
                <a:gd name="T0" fmla="*/ 0 w 2397210"/>
                <a:gd name="T1" fmla="*/ 649428 h 605481"/>
                <a:gd name="T2" fmla="*/ 0 w 2397210"/>
                <a:gd name="T3" fmla="*/ 994438 h 605481"/>
                <a:gd name="T4" fmla="*/ 2721796 w 2397210"/>
                <a:gd name="T5" fmla="*/ 994438 h 605481"/>
                <a:gd name="T6" fmla="*/ 2711344 w 2397210"/>
                <a:gd name="T7" fmla="*/ 0 h 605481"/>
                <a:gd name="T8" fmla="*/ 3946238 w 2397210"/>
                <a:gd name="T9" fmla="*/ 0 h 605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7210"/>
                <a:gd name="T16" fmla="*/ 0 h 605481"/>
                <a:gd name="T17" fmla="*/ 2397210 w 2397210"/>
                <a:gd name="T18" fmla="*/ 605481 h 605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7210" h="605481">
                  <a:moveTo>
                    <a:pt x="0" y="395416"/>
                  </a:moveTo>
                  <a:lnTo>
                    <a:pt x="0" y="605481"/>
                  </a:lnTo>
                  <a:lnTo>
                    <a:pt x="1653402" y="605481"/>
                  </a:lnTo>
                  <a:cubicBezTo>
                    <a:pt x="1651285" y="403654"/>
                    <a:pt x="1649169" y="201827"/>
                    <a:pt x="1647052" y="0"/>
                  </a:cubicBezTo>
                  <a:lnTo>
                    <a:pt x="2397210" y="0"/>
                  </a:lnTo>
                </a:path>
              </a:pathLst>
            </a:custGeom>
            <a:noFill/>
            <a:ln w="12700" cap="flat" cmpd="sng">
              <a:solidFill>
                <a:srgbClr val="ADB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9" name="Freeform 9"/>
            <p:cNvSpPr>
              <a:spLocks noChangeArrowheads="1"/>
            </p:cNvSpPr>
            <p:nvPr/>
          </p:nvSpPr>
          <p:spPr bwMode="auto">
            <a:xfrm>
              <a:off x="2228236" y="1328628"/>
              <a:ext cx="2323962" cy="2384301"/>
            </a:xfrm>
            <a:custGeom>
              <a:avLst/>
              <a:gdLst>
                <a:gd name="T0" fmla="*/ 2147483647 w 1004"/>
                <a:gd name="T1" fmla="*/ 2147483647 h 1109"/>
                <a:gd name="T2" fmla="*/ 2147483647 w 1004"/>
                <a:gd name="T3" fmla="*/ 2147483647 h 1109"/>
                <a:gd name="T4" fmla="*/ 2147483647 w 1004"/>
                <a:gd name="T5" fmla="*/ 2147483647 h 1109"/>
                <a:gd name="T6" fmla="*/ 2147483647 w 1004"/>
                <a:gd name="T7" fmla="*/ 2147483647 h 1109"/>
                <a:gd name="T8" fmla="*/ 2147483647 w 1004"/>
                <a:gd name="T9" fmla="*/ 2147483647 h 1109"/>
                <a:gd name="T10" fmla="*/ 2147483647 w 1004"/>
                <a:gd name="T11" fmla="*/ 2147483647 h 1109"/>
                <a:gd name="T12" fmla="*/ 0 w 1004"/>
                <a:gd name="T13" fmla="*/ 2147483647 h 1109"/>
                <a:gd name="T14" fmla="*/ 2147483647 w 1004"/>
                <a:gd name="T15" fmla="*/ 2147483647 h 1109"/>
                <a:gd name="T16" fmla="*/ 2147483647 w 1004"/>
                <a:gd name="T17" fmla="*/ 2147483647 h 1109"/>
                <a:gd name="T18" fmla="*/ 2147483647 w 1004"/>
                <a:gd name="T19" fmla="*/ 2147483647 h 1109"/>
                <a:gd name="T20" fmla="*/ 2147483647 w 1004"/>
                <a:gd name="T21" fmla="*/ 2147483647 h 1109"/>
                <a:gd name="T22" fmla="*/ 2147483647 w 1004"/>
                <a:gd name="T23" fmla="*/ 2147483647 h 1109"/>
                <a:gd name="T24" fmla="*/ 2147483647 w 1004"/>
                <a:gd name="T25" fmla="*/ 2147483647 h 1109"/>
                <a:gd name="T26" fmla="*/ 2147483647 w 1004"/>
                <a:gd name="T27" fmla="*/ 2147483647 h 1109"/>
                <a:gd name="T28" fmla="*/ 2147483647 w 1004"/>
                <a:gd name="T29" fmla="*/ 2147483647 h 1109"/>
                <a:gd name="T30" fmla="*/ 2147483647 w 1004"/>
                <a:gd name="T31" fmla="*/ 2147483647 h 1109"/>
                <a:gd name="T32" fmla="*/ 2147483647 w 1004"/>
                <a:gd name="T33" fmla="*/ 2147483647 h 1109"/>
                <a:gd name="T34" fmla="*/ 2147483647 w 1004"/>
                <a:gd name="T35" fmla="*/ 2147483647 h 1109"/>
                <a:gd name="T36" fmla="*/ 2147483647 w 1004"/>
                <a:gd name="T37" fmla="*/ 2147483647 h 1109"/>
                <a:gd name="T38" fmla="*/ 2147483647 w 1004"/>
                <a:gd name="T39" fmla="*/ 2147483647 h 1109"/>
                <a:gd name="T40" fmla="*/ 2147483647 w 1004"/>
                <a:gd name="T41" fmla="*/ 2147483647 h 1109"/>
                <a:gd name="T42" fmla="*/ 2147483647 w 1004"/>
                <a:gd name="T43" fmla="*/ 2147483647 h 1109"/>
                <a:gd name="T44" fmla="*/ 2147483647 w 1004"/>
                <a:gd name="T45" fmla="*/ 2147483647 h 1109"/>
                <a:gd name="T46" fmla="*/ 2147483647 w 1004"/>
                <a:gd name="T47" fmla="*/ 2147483647 h 1109"/>
                <a:gd name="T48" fmla="*/ 2147483647 w 1004"/>
                <a:gd name="T49" fmla="*/ 2147483647 h 1109"/>
                <a:gd name="T50" fmla="*/ 2147483647 w 1004"/>
                <a:gd name="T51" fmla="*/ 2147483647 h 1109"/>
                <a:gd name="T52" fmla="*/ 2147483647 w 1004"/>
                <a:gd name="T53" fmla="*/ 2147483647 h 1109"/>
                <a:gd name="T54" fmla="*/ 2147483647 w 1004"/>
                <a:gd name="T55" fmla="*/ 2147483647 h 1109"/>
                <a:gd name="T56" fmla="*/ 2147483647 w 1004"/>
                <a:gd name="T57" fmla="*/ 2147483647 h 1109"/>
                <a:gd name="T58" fmla="*/ 2147483647 w 1004"/>
                <a:gd name="T59" fmla="*/ 2147483647 h 1109"/>
                <a:gd name="T60" fmla="*/ 2147483647 w 1004"/>
                <a:gd name="T61" fmla="*/ 2147483647 h 1109"/>
                <a:gd name="T62" fmla="*/ 2147483647 w 1004"/>
                <a:gd name="T63" fmla="*/ 2147483647 h 1109"/>
                <a:gd name="T64" fmla="*/ 2147483647 w 1004"/>
                <a:gd name="T65" fmla="*/ 2147483647 h 1109"/>
                <a:gd name="T66" fmla="*/ 2147483647 w 1004"/>
                <a:gd name="T67" fmla="*/ 2147483647 h 1109"/>
                <a:gd name="T68" fmla="*/ 2147483647 w 1004"/>
                <a:gd name="T69" fmla="*/ 2147483647 h 1109"/>
                <a:gd name="T70" fmla="*/ 2147483647 w 1004"/>
                <a:gd name="T71" fmla="*/ 2147483647 h 1109"/>
                <a:gd name="T72" fmla="*/ 2147483647 w 1004"/>
                <a:gd name="T73" fmla="*/ 2147483647 h 1109"/>
                <a:gd name="T74" fmla="*/ 2147483647 w 1004"/>
                <a:gd name="T75" fmla="*/ 2147483647 h 1109"/>
                <a:gd name="T76" fmla="*/ 2147483647 w 1004"/>
                <a:gd name="T77" fmla="*/ 2147483647 h 1109"/>
                <a:gd name="T78" fmla="*/ 2147483647 w 1004"/>
                <a:gd name="T79" fmla="*/ 2147483647 h 1109"/>
                <a:gd name="T80" fmla="*/ 2147483647 w 1004"/>
                <a:gd name="T81" fmla="*/ 2147483647 h 1109"/>
                <a:gd name="T82" fmla="*/ 2147483647 w 1004"/>
                <a:gd name="T83" fmla="*/ 2147483647 h 1109"/>
                <a:gd name="T84" fmla="*/ 2147483647 w 1004"/>
                <a:gd name="T85" fmla="*/ 2147483647 h 1109"/>
                <a:gd name="T86" fmla="*/ 2147483647 w 1004"/>
                <a:gd name="T87" fmla="*/ 2147483647 h 1109"/>
                <a:gd name="T88" fmla="*/ 2147483647 w 1004"/>
                <a:gd name="T89" fmla="*/ 2147483647 h 1109"/>
                <a:gd name="T90" fmla="*/ 2147483647 w 1004"/>
                <a:gd name="T91" fmla="*/ 2147483647 h 1109"/>
                <a:gd name="T92" fmla="*/ 2147483647 w 1004"/>
                <a:gd name="T93" fmla="*/ 2147483647 h 1109"/>
                <a:gd name="T94" fmla="*/ 2147483647 w 1004"/>
                <a:gd name="T95" fmla="*/ 2147483647 h 1109"/>
                <a:gd name="T96" fmla="*/ 2147483647 w 1004"/>
                <a:gd name="T97" fmla="*/ 2147483647 h 1109"/>
                <a:gd name="T98" fmla="*/ 2147483647 w 1004"/>
                <a:gd name="T99" fmla="*/ 2147483647 h 1109"/>
                <a:gd name="T100" fmla="*/ 2147483647 w 1004"/>
                <a:gd name="T101" fmla="*/ 2147483647 h 1109"/>
                <a:gd name="T102" fmla="*/ 2147483647 w 1004"/>
                <a:gd name="T103" fmla="*/ 2147483647 h 1109"/>
                <a:gd name="T104" fmla="*/ 2147483647 w 1004"/>
                <a:gd name="T105" fmla="*/ 2147483647 h 1109"/>
                <a:gd name="T106" fmla="*/ 2147483647 w 1004"/>
                <a:gd name="T107" fmla="*/ 2147483647 h 1109"/>
                <a:gd name="T108" fmla="*/ 2147483647 w 1004"/>
                <a:gd name="T109" fmla="*/ 2147483647 h 1109"/>
                <a:gd name="T110" fmla="*/ 2147483647 w 1004"/>
                <a:gd name="T111" fmla="*/ 2147483647 h 1109"/>
                <a:gd name="T112" fmla="*/ 2147483647 w 1004"/>
                <a:gd name="T113" fmla="*/ 2147483647 h 1109"/>
                <a:gd name="T114" fmla="*/ 2147483647 w 1004"/>
                <a:gd name="T115" fmla="*/ 2147483647 h 1109"/>
                <a:gd name="T116" fmla="*/ 2147483647 w 1004"/>
                <a:gd name="T117" fmla="*/ 2147483647 h 1109"/>
                <a:gd name="T118" fmla="*/ 2147483647 w 1004"/>
                <a:gd name="T119" fmla="*/ 2147483647 h 1109"/>
                <a:gd name="T120" fmla="*/ 2147483647 w 1004"/>
                <a:gd name="T121" fmla="*/ 2147483647 h 1109"/>
                <a:gd name="T122" fmla="*/ 2147483647 w 1004"/>
                <a:gd name="T123" fmla="*/ 2147483647 h 11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4"/>
                <a:gd name="T187" fmla="*/ 0 h 1109"/>
                <a:gd name="T188" fmla="*/ 1004 w 1004"/>
                <a:gd name="T189" fmla="*/ 1109 h 11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4" h="1109">
                  <a:moveTo>
                    <a:pt x="141" y="319"/>
                  </a:moveTo>
                  <a:cubicBezTo>
                    <a:pt x="141" y="319"/>
                    <a:pt x="140" y="320"/>
                    <a:pt x="136" y="323"/>
                  </a:cubicBezTo>
                  <a:cubicBezTo>
                    <a:pt x="133" y="327"/>
                    <a:pt x="128" y="331"/>
                    <a:pt x="123" y="337"/>
                  </a:cubicBezTo>
                  <a:cubicBezTo>
                    <a:pt x="111" y="349"/>
                    <a:pt x="94" y="368"/>
                    <a:pt x="76" y="394"/>
                  </a:cubicBezTo>
                  <a:cubicBezTo>
                    <a:pt x="58" y="421"/>
                    <a:pt x="38" y="456"/>
                    <a:pt x="24" y="499"/>
                  </a:cubicBezTo>
                  <a:cubicBezTo>
                    <a:pt x="16" y="521"/>
                    <a:pt x="10" y="545"/>
                    <a:pt x="6" y="570"/>
                  </a:cubicBezTo>
                  <a:cubicBezTo>
                    <a:pt x="5" y="577"/>
                    <a:pt x="4" y="583"/>
                    <a:pt x="3" y="590"/>
                  </a:cubicBezTo>
                  <a:cubicBezTo>
                    <a:pt x="3" y="593"/>
                    <a:pt x="3" y="597"/>
                    <a:pt x="2" y="600"/>
                  </a:cubicBezTo>
                  <a:cubicBezTo>
                    <a:pt x="2" y="605"/>
                    <a:pt x="2" y="605"/>
                    <a:pt x="2" y="605"/>
                  </a:cubicBezTo>
                  <a:cubicBezTo>
                    <a:pt x="2" y="606"/>
                    <a:pt x="2" y="606"/>
                    <a:pt x="2" y="606"/>
                  </a:cubicBezTo>
                  <a:cubicBezTo>
                    <a:pt x="2" y="607"/>
                    <a:pt x="2" y="607"/>
                    <a:pt x="2" y="607"/>
                  </a:cubicBezTo>
                  <a:cubicBezTo>
                    <a:pt x="2" y="606"/>
                    <a:pt x="2" y="608"/>
                    <a:pt x="2" y="608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1" y="617"/>
                    <a:pt x="1" y="624"/>
                    <a:pt x="0" y="630"/>
                  </a:cubicBezTo>
                  <a:cubicBezTo>
                    <a:pt x="0" y="637"/>
                    <a:pt x="0" y="645"/>
                    <a:pt x="0" y="652"/>
                  </a:cubicBezTo>
                  <a:cubicBezTo>
                    <a:pt x="1" y="681"/>
                    <a:pt x="5" y="712"/>
                    <a:pt x="12" y="742"/>
                  </a:cubicBezTo>
                  <a:cubicBezTo>
                    <a:pt x="19" y="773"/>
                    <a:pt x="29" y="805"/>
                    <a:pt x="44" y="836"/>
                  </a:cubicBezTo>
                  <a:cubicBezTo>
                    <a:pt x="59" y="867"/>
                    <a:pt x="77" y="897"/>
                    <a:pt x="100" y="926"/>
                  </a:cubicBezTo>
                  <a:cubicBezTo>
                    <a:pt x="122" y="954"/>
                    <a:pt x="149" y="981"/>
                    <a:pt x="179" y="1005"/>
                  </a:cubicBezTo>
                  <a:cubicBezTo>
                    <a:pt x="210" y="1029"/>
                    <a:pt x="244" y="1049"/>
                    <a:pt x="280" y="1066"/>
                  </a:cubicBezTo>
                  <a:cubicBezTo>
                    <a:pt x="317" y="1082"/>
                    <a:pt x="357" y="1095"/>
                    <a:pt x="398" y="1102"/>
                  </a:cubicBezTo>
                  <a:cubicBezTo>
                    <a:pt x="419" y="1105"/>
                    <a:pt x="440" y="1108"/>
                    <a:pt x="461" y="1108"/>
                  </a:cubicBezTo>
                  <a:cubicBezTo>
                    <a:pt x="468" y="1109"/>
                    <a:pt x="468" y="1109"/>
                    <a:pt x="468" y="1109"/>
                  </a:cubicBezTo>
                  <a:cubicBezTo>
                    <a:pt x="470" y="1109"/>
                    <a:pt x="472" y="1109"/>
                    <a:pt x="475" y="1109"/>
                  </a:cubicBezTo>
                  <a:cubicBezTo>
                    <a:pt x="493" y="1109"/>
                    <a:pt x="493" y="1109"/>
                    <a:pt x="493" y="1109"/>
                  </a:cubicBezTo>
                  <a:cubicBezTo>
                    <a:pt x="495" y="1109"/>
                    <a:pt x="498" y="1109"/>
                    <a:pt x="501" y="1109"/>
                  </a:cubicBezTo>
                  <a:cubicBezTo>
                    <a:pt x="509" y="1108"/>
                    <a:pt x="509" y="1108"/>
                    <a:pt x="509" y="1108"/>
                  </a:cubicBezTo>
                  <a:cubicBezTo>
                    <a:pt x="525" y="1107"/>
                    <a:pt x="525" y="1107"/>
                    <a:pt x="525" y="1107"/>
                  </a:cubicBezTo>
                  <a:cubicBezTo>
                    <a:pt x="568" y="1103"/>
                    <a:pt x="611" y="1094"/>
                    <a:pt x="653" y="1079"/>
                  </a:cubicBezTo>
                  <a:cubicBezTo>
                    <a:pt x="736" y="1050"/>
                    <a:pt x="812" y="998"/>
                    <a:pt x="871" y="930"/>
                  </a:cubicBezTo>
                  <a:cubicBezTo>
                    <a:pt x="900" y="896"/>
                    <a:pt x="925" y="859"/>
                    <a:pt x="946" y="819"/>
                  </a:cubicBezTo>
                  <a:cubicBezTo>
                    <a:pt x="966" y="779"/>
                    <a:pt x="980" y="737"/>
                    <a:pt x="990" y="694"/>
                  </a:cubicBezTo>
                  <a:cubicBezTo>
                    <a:pt x="993" y="683"/>
                    <a:pt x="994" y="672"/>
                    <a:pt x="996" y="661"/>
                  </a:cubicBezTo>
                  <a:cubicBezTo>
                    <a:pt x="997" y="656"/>
                    <a:pt x="998" y="651"/>
                    <a:pt x="999" y="645"/>
                  </a:cubicBezTo>
                  <a:cubicBezTo>
                    <a:pt x="999" y="640"/>
                    <a:pt x="1000" y="634"/>
                    <a:pt x="1001" y="629"/>
                  </a:cubicBezTo>
                  <a:cubicBezTo>
                    <a:pt x="1001" y="624"/>
                    <a:pt x="1001" y="618"/>
                    <a:pt x="1002" y="613"/>
                  </a:cubicBezTo>
                  <a:cubicBezTo>
                    <a:pt x="1002" y="609"/>
                    <a:pt x="1002" y="609"/>
                    <a:pt x="1002" y="609"/>
                  </a:cubicBezTo>
                  <a:cubicBezTo>
                    <a:pt x="1002" y="608"/>
                    <a:pt x="1002" y="608"/>
                    <a:pt x="1002" y="608"/>
                  </a:cubicBezTo>
                  <a:cubicBezTo>
                    <a:pt x="1002" y="611"/>
                    <a:pt x="1002" y="603"/>
                    <a:pt x="1002" y="604"/>
                  </a:cubicBezTo>
                  <a:cubicBezTo>
                    <a:pt x="1002" y="602"/>
                    <a:pt x="1002" y="602"/>
                    <a:pt x="1002" y="602"/>
                  </a:cubicBezTo>
                  <a:cubicBezTo>
                    <a:pt x="1003" y="596"/>
                    <a:pt x="1003" y="596"/>
                    <a:pt x="1003" y="596"/>
                  </a:cubicBezTo>
                  <a:cubicBezTo>
                    <a:pt x="1003" y="592"/>
                    <a:pt x="1003" y="588"/>
                    <a:pt x="1003" y="584"/>
                  </a:cubicBezTo>
                  <a:cubicBezTo>
                    <a:pt x="1004" y="582"/>
                    <a:pt x="1004" y="582"/>
                    <a:pt x="1004" y="582"/>
                  </a:cubicBezTo>
                  <a:cubicBezTo>
                    <a:pt x="1004" y="580"/>
                    <a:pt x="1004" y="580"/>
                    <a:pt x="1004" y="580"/>
                  </a:cubicBezTo>
                  <a:cubicBezTo>
                    <a:pt x="1004" y="575"/>
                    <a:pt x="1004" y="575"/>
                    <a:pt x="1004" y="575"/>
                  </a:cubicBezTo>
                  <a:cubicBezTo>
                    <a:pt x="1003" y="566"/>
                    <a:pt x="1003" y="566"/>
                    <a:pt x="1003" y="566"/>
                  </a:cubicBezTo>
                  <a:cubicBezTo>
                    <a:pt x="1003" y="557"/>
                    <a:pt x="1003" y="557"/>
                    <a:pt x="1003" y="557"/>
                  </a:cubicBezTo>
                  <a:cubicBezTo>
                    <a:pt x="1003" y="553"/>
                    <a:pt x="1003" y="553"/>
                    <a:pt x="1003" y="553"/>
                  </a:cubicBezTo>
                  <a:cubicBezTo>
                    <a:pt x="1003" y="550"/>
                    <a:pt x="1003" y="550"/>
                    <a:pt x="1003" y="550"/>
                  </a:cubicBezTo>
                  <a:cubicBezTo>
                    <a:pt x="1003" y="548"/>
                    <a:pt x="1003" y="548"/>
                    <a:pt x="1003" y="548"/>
                  </a:cubicBezTo>
                  <a:cubicBezTo>
                    <a:pt x="1003" y="543"/>
                    <a:pt x="1002" y="538"/>
                    <a:pt x="1002" y="532"/>
                  </a:cubicBezTo>
                  <a:cubicBezTo>
                    <a:pt x="1001" y="522"/>
                    <a:pt x="1000" y="511"/>
                    <a:pt x="999" y="501"/>
                  </a:cubicBezTo>
                  <a:cubicBezTo>
                    <a:pt x="998" y="495"/>
                    <a:pt x="997" y="490"/>
                    <a:pt x="996" y="485"/>
                  </a:cubicBezTo>
                  <a:cubicBezTo>
                    <a:pt x="996" y="480"/>
                    <a:pt x="995" y="475"/>
                    <a:pt x="994" y="470"/>
                  </a:cubicBezTo>
                  <a:cubicBezTo>
                    <a:pt x="992" y="459"/>
                    <a:pt x="989" y="449"/>
                    <a:pt x="987" y="439"/>
                  </a:cubicBezTo>
                  <a:cubicBezTo>
                    <a:pt x="967" y="358"/>
                    <a:pt x="930" y="286"/>
                    <a:pt x="884" y="227"/>
                  </a:cubicBezTo>
                  <a:cubicBezTo>
                    <a:pt x="839" y="169"/>
                    <a:pt x="786" y="123"/>
                    <a:pt x="734" y="91"/>
                  </a:cubicBezTo>
                  <a:cubicBezTo>
                    <a:pt x="682" y="58"/>
                    <a:pt x="631" y="37"/>
                    <a:pt x="588" y="24"/>
                  </a:cubicBezTo>
                  <a:cubicBezTo>
                    <a:pt x="545" y="12"/>
                    <a:pt x="509" y="6"/>
                    <a:pt x="485" y="3"/>
                  </a:cubicBezTo>
                  <a:cubicBezTo>
                    <a:pt x="473" y="2"/>
                    <a:pt x="464" y="1"/>
                    <a:pt x="458" y="1"/>
                  </a:cubicBezTo>
                  <a:cubicBezTo>
                    <a:pt x="452" y="0"/>
                    <a:pt x="449" y="0"/>
                    <a:pt x="449" y="0"/>
                  </a:cubicBezTo>
                  <a:cubicBezTo>
                    <a:pt x="449" y="376"/>
                    <a:pt x="449" y="376"/>
                    <a:pt x="449" y="376"/>
                  </a:cubicBezTo>
                  <a:cubicBezTo>
                    <a:pt x="449" y="376"/>
                    <a:pt x="450" y="375"/>
                    <a:pt x="452" y="375"/>
                  </a:cubicBezTo>
                  <a:cubicBezTo>
                    <a:pt x="455" y="375"/>
                    <a:pt x="458" y="374"/>
                    <a:pt x="463" y="374"/>
                  </a:cubicBezTo>
                  <a:cubicBezTo>
                    <a:pt x="473" y="373"/>
                    <a:pt x="487" y="373"/>
                    <a:pt x="504" y="374"/>
                  </a:cubicBezTo>
                  <a:cubicBezTo>
                    <a:pt x="522" y="376"/>
                    <a:pt x="544" y="380"/>
                    <a:pt x="569" y="389"/>
                  </a:cubicBezTo>
                  <a:cubicBezTo>
                    <a:pt x="593" y="399"/>
                    <a:pt x="620" y="414"/>
                    <a:pt x="645" y="436"/>
                  </a:cubicBezTo>
                  <a:cubicBezTo>
                    <a:pt x="670" y="458"/>
                    <a:pt x="694" y="488"/>
                    <a:pt x="711" y="525"/>
                  </a:cubicBezTo>
                  <a:cubicBezTo>
                    <a:pt x="713" y="530"/>
                    <a:pt x="715" y="535"/>
                    <a:pt x="717" y="539"/>
                  </a:cubicBezTo>
                  <a:cubicBezTo>
                    <a:pt x="718" y="542"/>
                    <a:pt x="719" y="544"/>
                    <a:pt x="719" y="547"/>
                  </a:cubicBezTo>
                  <a:cubicBezTo>
                    <a:pt x="720" y="549"/>
                    <a:pt x="721" y="552"/>
                    <a:pt x="722" y="554"/>
                  </a:cubicBezTo>
                  <a:cubicBezTo>
                    <a:pt x="723" y="559"/>
                    <a:pt x="725" y="564"/>
                    <a:pt x="726" y="569"/>
                  </a:cubicBezTo>
                  <a:cubicBezTo>
                    <a:pt x="727" y="572"/>
                    <a:pt x="728" y="575"/>
                    <a:pt x="728" y="577"/>
                  </a:cubicBezTo>
                  <a:cubicBezTo>
                    <a:pt x="730" y="584"/>
                    <a:pt x="730" y="584"/>
                    <a:pt x="730" y="584"/>
                  </a:cubicBezTo>
                  <a:cubicBezTo>
                    <a:pt x="731" y="587"/>
                    <a:pt x="731" y="587"/>
                    <a:pt x="731" y="587"/>
                  </a:cubicBezTo>
                  <a:cubicBezTo>
                    <a:pt x="731" y="588"/>
                    <a:pt x="731" y="588"/>
                    <a:pt x="731" y="588"/>
                  </a:cubicBezTo>
                  <a:cubicBezTo>
                    <a:pt x="731" y="589"/>
                    <a:pt x="731" y="589"/>
                    <a:pt x="731" y="589"/>
                  </a:cubicBezTo>
                  <a:cubicBezTo>
                    <a:pt x="731" y="589"/>
                    <a:pt x="732" y="590"/>
                    <a:pt x="732" y="590"/>
                  </a:cubicBezTo>
                  <a:cubicBezTo>
                    <a:pt x="732" y="595"/>
                    <a:pt x="732" y="599"/>
                    <a:pt x="733" y="603"/>
                  </a:cubicBezTo>
                  <a:cubicBezTo>
                    <a:pt x="734" y="609"/>
                    <a:pt x="734" y="609"/>
                    <a:pt x="734" y="609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1"/>
                    <a:pt x="734" y="604"/>
                    <a:pt x="734" y="608"/>
                  </a:cubicBezTo>
                  <a:cubicBezTo>
                    <a:pt x="734" y="608"/>
                    <a:pt x="734" y="608"/>
                    <a:pt x="734" y="608"/>
                  </a:cubicBezTo>
                  <a:cubicBezTo>
                    <a:pt x="734" y="610"/>
                    <a:pt x="734" y="610"/>
                    <a:pt x="734" y="610"/>
                  </a:cubicBezTo>
                  <a:cubicBezTo>
                    <a:pt x="734" y="613"/>
                    <a:pt x="734" y="616"/>
                    <a:pt x="735" y="619"/>
                  </a:cubicBezTo>
                  <a:cubicBezTo>
                    <a:pt x="735" y="622"/>
                    <a:pt x="735" y="624"/>
                    <a:pt x="735" y="627"/>
                  </a:cubicBezTo>
                  <a:cubicBezTo>
                    <a:pt x="735" y="630"/>
                    <a:pt x="735" y="633"/>
                    <a:pt x="736" y="636"/>
                  </a:cubicBezTo>
                  <a:cubicBezTo>
                    <a:pt x="736" y="642"/>
                    <a:pt x="736" y="647"/>
                    <a:pt x="735" y="653"/>
                  </a:cubicBezTo>
                  <a:cubicBezTo>
                    <a:pt x="734" y="677"/>
                    <a:pt x="731" y="701"/>
                    <a:pt x="724" y="724"/>
                  </a:cubicBezTo>
                  <a:cubicBezTo>
                    <a:pt x="716" y="748"/>
                    <a:pt x="706" y="772"/>
                    <a:pt x="693" y="794"/>
                  </a:cubicBezTo>
                  <a:cubicBezTo>
                    <a:pt x="688" y="802"/>
                    <a:pt x="688" y="802"/>
                    <a:pt x="688" y="802"/>
                  </a:cubicBezTo>
                  <a:cubicBezTo>
                    <a:pt x="686" y="805"/>
                    <a:pt x="684" y="807"/>
                    <a:pt x="682" y="810"/>
                  </a:cubicBezTo>
                  <a:cubicBezTo>
                    <a:pt x="678" y="816"/>
                    <a:pt x="674" y="821"/>
                    <a:pt x="670" y="826"/>
                  </a:cubicBezTo>
                  <a:cubicBezTo>
                    <a:pt x="662" y="836"/>
                    <a:pt x="653" y="847"/>
                    <a:pt x="643" y="856"/>
                  </a:cubicBezTo>
                  <a:cubicBezTo>
                    <a:pt x="624" y="875"/>
                    <a:pt x="602" y="891"/>
                    <a:pt x="577" y="905"/>
                  </a:cubicBezTo>
                  <a:cubicBezTo>
                    <a:pt x="553" y="919"/>
                    <a:pt x="527" y="929"/>
                    <a:pt x="499" y="937"/>
                  </a:cubicBezTo>
                  <a:cubicBezTo>
                    <a:pt x="489" y="939"/>
                    <a:pt x="489" y="939"/>
                    <a:pt x="489" y="939"/>
                  </a:cubicBezTo>
                  <a:cubicBezTo>
                    <a:pt x="484" y="940"/>
                    <a:pt x="484" y="940"/>
                    <a:pt x="484" y="940"/>
                  </a:cubicBezTo>
                  <a:cubicBezTo>
                    <a:pt x="482" y="941"/>
                    <a:pt x="481" y="941"/>
                    <a:pt x="479" y="941"/>
                  </a:cubicBezTo>
                  <a:cubicBezTo>
                    <a:pt x="470" y="943"/>
                    <a:pt x="470" y="943"/>
                    <a:pt x="470" y="943"/>
                  </a:cubicBezTo>
                  <a:cubicBezTo>
                    <a:pt x="468" y="944"/>
                    <a:pt x="466" y="944"/>
                    <a:pt x="464" y="944"/>
                  </a:cubicBezTo>
                  <a:cubicBezTo>
                    <a:pt x="457" y="945"/>
                    <a:pt x="457" y="945"/>
                    <a:pt x="457" y="945"/>
                  </a:cubicBezTo>
                  <a:cubicBezTo>
                    <a:pt x="443" y="947"/>
                    <a:pt x="428" y="947"/>
                    <a:pt x="414" y="948"/>
                  </a:cubicBezTo>
                  <a:cubicBezTo>
                    <a:pt x="385" y="947"/>
                    <a:pt x="356" y="944"/>
                    <a:pt x="328" y="937"/>
                  </a:cubicBezTo>
                  <a:cubicBezTo>
                    <a:pt x="300" y="929"/>
                    <a:pt x="273" y="918"/>
                    <a:pt x="247" y="905"/>
                  </a:cubicBezTo>
                  <a:cubicBezTo>
                    <a:pt x="222" y="891"/>
                    <a:pt x="199" y="874"/>
                    <a:pt x="178" y="855"/>
                  </a:cubicBezTo>
                  <a:cubicBezTo>
                    <a:pt x="157" y="835"/>
                    <a:pt x="138" y="814"/>
                    <a:pt x="122" y="791"/>
                  </a:cubicBezTo>
                  <a:cubicBezTo>
                    <a:pt x="107" y="769"/>
                    <a:pt x="94" y="745"/>
                    <a:pt x="84" y="720"/>
                  </a:cubicBezTo>
                  <a:cubicBezTo>
                    <a:pt x="74" y="696"/>
                    <a:pt x="66" y="671"/>
                    <a:pt x="62" y="646"/>
                  </a:cubicBezTo>
                  <a:cubicBezTo>
                    <a:pt x="61" y="640"/>
                    <a:pt x="60" y="634"/>
                    <a:pt x="59" y="629"/>
                  </a:cubicBezTo>
                  <a:cubicBezTo>
                    <a:pt x="58" y="622"/>
                    <a:pt x="57" y="616"/>
                    <a:pt x="57" y="609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6" y="606"/>
                    <a:pt x="56" y="608"/>
                    <a:pt x="56" y="607"/>
                  </a:cubicBezTo>
                  <a:cubicBezTo>
                    <a:pt x="56" y="606"/>
                    <a:pt x="56" y="606"/>
                    <a:pt x="56" y="606"/>
                  </a:cubicBezTo>
                  <a:cubicBezTo>
                    <a:pt x="56" y="605"/>
                    <a:pt x="56" y="605"/>
                    <a:pt x="56" y="605"/>
                  </a:cubicBezTo>
                  <a:cubicBezTo>
                    <a:pt x="56" y="601"/>
                    <a:pt x="56" y="601"/>
                    <a:pt x="56" y="601"/>
                  </a:cubicBezTo>
                  <a:cubicBezTo>
                    <a:pt x="56" y="598"/>
                    <a:pt x="56" y="595"/>
                    <a:pt x="56" y="592"/>
                  </a:cubicBezTo>
                  <a:cubicBezTo>
                    <a:pt x="55" y="586"/>
                    <a:pt x="55" y="580"/>
                    <a:pt x="55" y="574"/>
                  </a:cubicBezTo>
                  <a:cubicBezTo>
                    <a:pt x="55" y="551"/>
                    <a:pt x="57" y="529"/>
                    <a:pt x="60" y="508"/>
                  </a:cubicBezTo>
                  <a:cubicBezTo>
                    <a:pt x="67" y="467"/>
                    <a:pt x="80" y="432"/>
                    <a:pt x="93" y="404"/>
                  </a:cubicBezTo>
                  <a:cubicBezTo>
                    <a:pt x="106" y="376"/>
                    <a:pt x="119" y="356"/>
                    <a:pt x="129" y="342"/>
                  </a:cubicBezTo>
                  <a:cubicBezTo>
                    <a:pt x="133" y="335"/>
                    <a:pt x="137" y="330"/>
                    <a:pt x="140" y="327"/>
                  </a:cubicBezTo>
                  <a:cubicBezTo>
                    <a:pt x="143" y="323"/>
                    <a:pt x="144" y="321"/>
                    <a:pt x="144" y="321"/>
                  </a:cubicBezTo>
                  <a:lnTo>
                    <a:pt x="141" y="319"/>
                  </a:lnTo>
                  <a:close/>
                </a:path>
              </a:pathLst>
            </a:custGeom>
            <a:solidFill>
              <a:srgbClr val="50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10"/>
            <p:cNvSpPr>
              <a:spLocks noChangeArrowheads="1"/>
            </p:cNvSpPr>
            <p:nvPr/>
          </p:nvSpPr>
          <p:spPr bwMode="auto">
            <a:xfrm>
              <a:off x="2218192" y="1679741"/>
              <a:ext cx="2381715" cy="2061184"/>
            </a:xfrm>
            <a:custGeom>
              <a:avLst/>
              <a:gdLst>
                <a:gd name="T0" fmla="*/ 2147483647 w 1029"/>
                <a:gd name="T1" fmla="*/ 2147483647 h 959"/>
                <a:gd name="T2" fmla="*/ 2147483647 w 1029"/>
                <a:gd name="T3" fmla="*/ 2147483647 h 959"/>
                <a:gd name="T4" fmla="*/ 2147483647 w 1029"/>
                <a:gd name="T5" fmla="*/ 2147483647 h 959"/>
                <a:gd name="T6" fmla="*/ 2147483647 w 1029"/>
                <a:gd name="T7" fmla="*/ 2147483647 h 959"/>
                <a:gd name="T8" fmla="*/ 2147483647 w 1029"/>
                <a:gd name="T9" fmla="*/ 2147483647 h 959"/>
                <a:gd name="T10" fmla="*/ 2147483647 w 1029"/>
                <a:gd name="T11" fmla="*/ 2147483647 h 959"/>
                <a:gd name="T12" fmla="*/ 2147483647 w 1029"/>
                <a:gd name="T13" fmla="*/ 2147483647 h 959"/>
                <a:gd name="T14" fmla="*/ 2147483647 w 1029"/>
                <a:gd name="T15" fmla="*/ 2147483647 h 959"/>
                <a:gd name="T16" fmla="*/ 0 w 1029"/>
                <a:gd name="T17" fmla="*/ 2147483647 h 959"/>
                <a:gd name="T18" fmla="*/ 0 w 1029"/>
                <a:gd name="T19" fmla="*/ 2147483647 h 959"/>
                <a:gd name="T20" fmla="*/ 2147483647 w 1029"/>
                <a:gd name="T21" fmla="*/ 2147483647 h 959"/>
                <a:gd name="T22" fmla="*/ 2147483647 w 1029"/>
                <a:gd name="T23" fmla="*/ 2147483647 h 959"/>
                <a:gd name="T24" fmla="*/ 2147483647 w 1029"/>
                <a:gd name="T25" fmla="*/ 2147483647 h 959"/>
                <a:gd name="T26" fmla="*/ 2147483647 w 1029"/>
                <a:gd name="T27" fmla="*/ 2147483647 h 959"/>
                <a:gd name="T28" fmla="*/ 2147483647 w 1029"/>
                <a:gd name="T29" fmla="*/ 2147483647 h 959"/>
                <a:gd name="T30" fmla="*/ 2147483647 w 1029"/>
                <a:gd name="T31" fmla="*/ 2147483647 h 959"/>
                <a:gd name="T32" fmla="*/ 2147483647 w 1029"/>
                <a:gd name="T33" fmla="*/ 2147483647 h 959"/>
                <a:gd name="T34" fmla="*/ 2147483647 w 1029"/>
                <a:gd name="T35" fmla="*/ 2147483647 h 959"/>
                <a:gd name="T36" fmla="*/ 2147483647 w 1029"/>
                <a:gd name="T37" fmla="*/ 2147483647 h 959"/>
                <a:gd name="T38" fmla="*/ 2147483647 w 1029"/>
                <a:gd name="T39" fmla="*/ 2147483647 h 959"/>
                <a:gd name="T40" fmla="*/ 2147483647 w 1029"/>
                <a:gd name="T41" fmla="*/ 2147483647 h 959"/>
                <a:gd name="T42" fmla="*/ 2147483647 w 1029"/>
                <a:gd name="T43" fmla="*/ 2147483647 h 959"/>
                <a:gd name="T44" fmla="*/ 2147483647 w 1029"/>
                <a:gd name="T45" fmla="*/ 2147483647 h 959"/>
                <a:gd name="T46" fmla="*/ 2147483647 w 1029"/>
                <a:gd name="T47" fmla="*/ 2147483647 h 959"/>
                <a:gd name="T48" fmla="*/ 2147483647 w 1029"/>
                <a:gd name="T49" fmla="*/ 2147483647 h 959"/>
                <a:gd name="T50" fmla="*/ 2147483647 w 1029"/>
                <a:gd name="T51" fmla="*/ 2147483647 h 959"/>
                <a:gd name="T52" fmla="*/ 2147483647 w 1029"/>
                <a:gd name="T53" fmla="*/ 2147483647 h 959"/>
                <a:gd name="T54" fmla="*/ 2147483647 w 1029"/>
                <a:gd name="T55" fmla="*/ 0 h 959"/>
                <a:gd name="T56" fmla="*/ 2147483647 w 1029"/>
                <a:gd name="T57" fmla="*/ 2147483647 h 959"/>
                <a:gd name="T58" fmla="*/ 2147483647 w 1029"/>
                <a:gd name="T59" fmla="*/ 2147483647 h 959"/>
                <a:gd name="T60" fmla="*/ 2147483647 w 1029"/>
                <a:gd name="T61" fmla="*/ 2147483647 h 959"/>
                <a:gd name="T62" fmla="*/ 2147483647 w 1029"/>
                <a:gd name="T63" fmla="*/ 2147483647 h 959"/>
                <a:gd name="T64" fmla="*/ 2147483647 w 1029"/>
                <a:gd name="T65" fmla="*/ 2147483647 h 959"/>
                <a:gd name="T66" fmla="*/ 2147483647 w 1029"/>
                <a:gd name="T67" fmla="*/ 2147483647 h 959"/>
                <a:gd name="T68" fmla="*/ 2147483647 w 1029"/>
                <a:gd name="T69" fmla="*/ 2147483647 h 959"/>
                <a:gd name="T70" fmla="*/ 2147483647 w 1029"/>
                <a:gd name="T71" fmla="*/ 2147483647 h 959"/>
                <a:gd name="T72" fmla="*/ 2147483647 w 1029"/>
                <a:gd name="T73" fmla="*/ 2147483647 h 959"/>
                <a:gd name="T74" fmla="*/ 2147483647 w 1029"/>
                <a:gd name="T75" fmla="*/ 2147483647 h 959"/>
                <a:gd name="T76" fmla="*/ 2147483647 w 1029"/>
                <a:gd name="T77" fmla="*/ 2147483647 h 959"/>
                <a:gd name="T78" fmla="*/ 2147483647 w 1029"/>
                <a:gd name="T79" fmla="*/ 2147483647 h 959"/>
                <a:gd name="T80" fmla="*/ 2147483647 w 1029"/>
                <a:gd name="T81" fmla="*/ 2147483647 h 959"/>
                <a:gd name="T82" fmla="*/ 2147483647 w 1029"/>
                <a:gd name="T83" fmla="*/ 2147483647 h 959"/>
                <a:gd name="T84" fmla="*/ 2147483647 w 1029"/>
                <a:gd name="T85" fmla="*/ 2147483647 h 959"/>
                <a:gd name="T86" fmla="*/ 2147483647 w 1029"/>
                <a:gd name="T87" fmla="*/ 2147483647 h 959"/>
                <a:gd name="T88" fmla="*/ 2147483647 w 1029"/>
                <a:gd name="T89" fmla="*/ 2147483647 h 959"/>
                <a:gd name="T90" fmla="*/ 2147483647 w 1029"/>
                <a:gd name="T91" fmla="*/ 2147483647 h 959"/>
                <a:gd name="T92" fmla="*/ 2147483647 w 1029"/>
                <a:gd name="T93" fmla="*/ 2147483647 h 959"/>
                <a:gd name="T94" fmla="*/ 2147483647 w 1029"/>
                <a:gd name="T95" fmla="*/ 2147483647 h 959"/>
                <a:gd name="T96" fmla="*/ 2147483647 w 1029"/>
                <a:gd name="T97" fmla="*/ 2147483647 h 959"/>
                <a:gd name="T98" fmla="*/ 2147483647 w 1029"/>
                <a:gd name="T99" fmla="*/ 2147483647 h 959"/>
                <a:gd name="T100" fmla="*/ 2147483647 w 1029"/>
                <a:gd name="T101" fmla="*/ 2147483647 h 959"/>
                <a:gd name="T102" fmla="*/ 2147483647 w 1029"/>
                <a:gd name="T103" fmla="*/ 2147483647 h 959"/>
                <a:gd name="T104" fmla="*/ 2147483647 w 1029"/>
                <a:gd name="T105" fmla="*/ 2147483647 h 959"/>
                <a:gd name="T106" fmla="*/ 2147483647 w 1029"/>
                <a:gd name="T107" fmla="*/ 2147483647 h 959"/>
                <a:gd name="T108" fmla="*/ 2147483647 w 1029"/>
                <a:gd name="T109" fmla="*/ 2147483647 h 9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29"/>
                <a:gd name="T166" fmla="*/ 0 h 959"/>
                <a:gd name="T167" fmla="*/ 1029 w 1029"/>
                <a:gd name="T168" fmla="*/ 959 h 9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29" h="959">
                  <a:moveTo>
                    <a:pt x="145" y="156"/>
                  </a:moveTo>
                  <a:cubicBezTo>
                    <a:pt x="145" y="156"/>
                    <a:pt x="144" y="157"/>
                    <a:pt x="141" y="160"/>
                  </a:cubicBezTo>
                  <a:cubicBezTo>
                    <a:pt x="138" y="162"/>
                    <a:pt x="134" y="166"/>
                    <a:pt x="129" y="171"/>
                  </a:cubicBezTo>
                  <a:cubicBezTo>
                    <a:pt x="118" y="182"/>
                    <a:pt x="103" y="197"/>
                    <a:pt x="87" y="219"/>
                  </a:cubicBezTo>
                  <a:cubicBezTo>
                    <a:pt x="85" y="222"/>
                    <a:pt x="83" y="225"/>
                    <a:pt x="80" y="228"/>
                  </a:cubicBezTo>
                  <a:cubicBezTo>
                    <a:pt x="78" y="231"/>
                    <a:pt x="76" y="234"/>
                    <a:pt x="74" y="237"/>
                  </a:cubicBezTo>
                  <a:cubicBezTo>
                    <a:pt x="72" y="241"/>
                    <a:pt x="70" y="244"/>
                    <a:pt x="67" y="247"/>
                  </a:cubicBezTo>
                  <a:cubicBezTo>
                    <a:pt x="65" y="251"/>
                    <a:pt x="63" y="254"/>
                    <a:pt x="61" y="258"/>
                  </a:cubicBezTo>
                  <a:cubicBezTo>
                    <a:pt x="60" y="260"/>
                    <a:pt x="59" y="262"/>
                    <a:pt x="58" y="263"/>
                  </a:cubicBezTo>
                  <a:cubicBezTo>
                    <a:pt x="57" y="265"/>
                    <a:pt x="56" y="267"/>
                    <a:pt x="55" y="269"/>
                  </a:cubicBezTo>
                  <a:cubicBezTo>
                    <a:pt x="52" y="273"/>
                    <a:pt x="50" y="277"/>
                    <a:pt x="48" y="281"/>
                  </a:cubicBezTo>
                  <a:cubicBezTo>
                    <a:pt x="46" y="285"/>
                    <a:pt x="44" y="289"/>
                    <a:pt x="42" y="294"/>
                  </a:cubicBezTo>
                  <a:cubicBezTo>
                    <a:pt x="41" y="296"/>
                    <a:pt x="40" y="298"/>
                    <a:pt x="39" y="300"/>
                  </a:cubicBezTo>
                  <a:cubicBezTo>
                    <a:pt x="38" y="302"/>
                    <a:pt x="37" y="305"/>
                    <a:pt x="36" y="307"/>
                  </a:cubicBezTo>
                  <a:cubicBezTo>
                    <a:pt x="28" y="325"/>
                    <a:pt x="21" y="345"/>
                    <a:pt x="15" y="367"/>
                  </a:cubicBezTo>
                  <a:cubicBezTo>
                    <a:pt x="12" y="378"/>
                    <a:pt x="10" y="389"/>
                    <a:pt x="7" y="401"/>
                  </a:cubicBezTo>
                  <a:cubicBezTo>
                    <a:pt x="6" y="406"/>
                    <a:pt x="5" y="412"/>
                    <a:pt x="5" y="418"/>
                  </a:cubicBezTo>
                  <a:cubicBezTo>
                    <a:pt x="3" y="424"/>
                    <a:pt x="3" y="430"/>
                    <a:pt x="2" y="437"/>
                  </a:cubicBezTo>
                  <a:cubicBezTo>
                    <a:pt x="2" y="441"/>
                    <a:pt x="2" y="441"/>
                    <a:pt x="2" y="441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3"/>
                    <a:pt x="1" y="445"/>
                  </a:cubicBezTo>
                  <a:cubicBezTo>
                    <a:pt x="1" y="446"/>
                    <a:pt x="1" y="446"/>
                    <a:pt x="1" y="446"/>
                  </a:cubicBezTo>
                  <a:cubicBezTo>
                    <a:pt x="1" y="447"/>
                    <a:pt x="1" y="447"/>
                    <a:pt x="1" y="447"/>
                  </a:cubicBezTo>
                  <a:cubicBezTo>
                    <a:pt x="1" y="450"/>
                    <a:pt x="1" y="453"/>
                    <a:pt x="1" y="456"/>
                  </a:cubicBezTo>
                  <a:cubicBezTo>
                    <a:pt x="1" y="459"/>
                    <a:pt x="0" y="461"/>
                    <a:pt x="0" y="464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0" y="478"/>
                    <a:pt x="0" y="481"/>
                    <a:pt x="0" y="485"/>
                  </a:cubicBezTo>
                  <a:cubicBezTo>
                    <a:pt x="0" y="488"/>
                    <a:pt x="0" y="491"/>
                    <a:pt x="0" y="495"/>
                  </a:cubicBezTo>
                  <a:cubicBezTo>
                    <a:pt x="0" y="501"/>
                    <a:pt x="0" y="508"/>
                    <a:pt x="1" y="515"/>
                  </a:cubicBezTo>
                  <a:cubicBezTo>
                    <a:pt x="3" y="542"/>
                    <a:pt x="7" y="571"/>
                    <a:pt x="15" y="599"/>
                  </a:cubicBezTo>
                  <a:cubicBezTo>
                    <a:pt x="29" y="656"/>
                    <a:pt x="57" y="715"/>
                    <a:pt x="97" y="767"/>
                  </a:cubicBezTo>
                  <a:cubicBezTo>
                    <a:pt x="138" y="820"/>
                    <a:pt x="192" y="867"/>
                    <a:pt x="256" y="901"/>
                  </a:cubicBezTo>
                  <a:cubicBezTo>
                    <a:pt x="288" y="918"/>
                    <a:pt x="322" y="931"/>
                    <a:pt x="358" y="941"/>
                  </a:cubicBezTo>
                  <a:cubicBezTo>
                    <a:pt x="367" y="943"/>
                    <a:pt x="376" y="946"/>
                    <a:pt x="386" y="948"/>
                  </a:cubicBezTo>
                  <a:cubicBezTo>
                    <a:pt x="399" y="950"/>
                    <a:pt x="399" y="950"/>
                    <a:pt x="399" y="950"/>
                  </a:cubicBezTo>
                  <a:cubicBezTo>
                    <a:pt x="404" y="951"/>
                    <a:pt x="409" y="952"/>
                    <a:pt x="413" y="953"/>
                  </a:cubicBezTo>
                  <a:cubicBezTo>
                    <a:pt x="418" y="953"/>
                    <a:pt x="423" y="954"/>
                    <a:pt x="427" y="955"/>
                  </a:cubicBezTo>
                  <a:cubicBezTo>
                    <a:pt x="441" y="956"/>
                    <a:pt x="441" y="956"/>
                    <a:pt x="441" y="956"/>
                  </a:cubicBezTo>
                  <a:cubicBezTo>
                    <a:pt x="448" y="957"/>
                    <a:pt x="448" y="957"/>
                    <a:pt x="448" y="957"/>
                  </a:cubicBezTo>
                  <a:cubicBezTo>
                    <a:pt x="452" y="957"/>
                    <a:pt x="452" y="957"/>
                    <a:pt x="452" y="957"/>
                  </a:cubicBezTo>
                  <a:cubicBezTo>
                    <a:pt x="450" y="957"/>
                    <a:pt x="455" y="957"/>
                    <a:pt x="455" y="957"/>
                  </a:cubicBezTo>
                  <a:cubicBezTo>
                    <a:pt x="456" y="957"/>
                    <a:pt x="456" y="957"/>
                    <a:pt x="456" y="957"/>
                  </a:cubicBezTo>
                  <a:cubicBezTo>
                    <a:pt x="457" y="957"/>
                    <a:pt x="457" y="957"/>
                    <a:pt x="457" y="957"/>
                  </a:cubicBezTo>
                  <a:cubicBezTo>
                    <a:pt x="469" y="958"/>
                    <a:pt x="469" y="958"/>
                    <a:pt x="469" y="958"/>
                  </a:cubicBezTo>
                  <a:cubicBezTo>
                    <a:pt x="475" y="959"/>
                    <a:pt x="487" y="959"/>
                    <a:pt x="497" y="959"/>
                  </a:cubicBezTo>
                  <a:cubicBezTo>
                    <a:pt x="505" y="959"/>
                    <a:pt x="505" y="959"/>
                    <a:pt x="505" y="959"/>
                  </a:cubicBezTo>
                  <a:cubicBezTo>
                    <a:pt x="512" y="958"/>
                    <a:pt x="512" y="958"/>
                    <a:pt x="512" y="958"/>
                  </a:cubicBezTo>
                  <a:cubicBezTo>
                    <a:pt x="527" y="958"/>
                    <a:pt x="527" y="958"/>
                    <a:pt x="527" y="958"/>
                  </a:cubicBezTo>
                  <a:cubicBezTo>
                    <a:pt x="536" y="957"/>
                    <a:pt x="546" y="956"/>
                    <a:pt x="555" y="955"/>
                  </a:cubicBezTo>
                  <a:cubicBezTo>
                    <a:pt x="565" y="954"/>
                    <a:pt x="574" y="952"/>
                    <a:pt x="584" y="951"/>
                  </a:cubicBezTo>
                  <a:cubicBezTo>
                    <a:pt x="622" y="944"/>
                    <a:pt x="659" y="933"/>
                    <a:pt x="695" y="917"/>
                  </a:cubicBezTo>
                  <a:cubicBezTo>
                    <a:pt x="731" y="902"/>
                    <a:pt x="764" y="883"/>
                    <a:pt x="796" y="861"/>
                  </a:cubicBezTo>
                  <a:cubicBezTo>
                    <a:pt x="827" y="839"/>
                    <a:pt x="856" y="814"/>
                    <a:pt x="882" y="786"/>
                  </a:cubicBezTo>
                  <a:cubicBezTo>
                    <a:pt x="933" y="730"/>
                    <a:pt x="972" y="664"/>
                    <a:pt x="996" y="596"/>
                  </a:cubicBezTo>
                  <a:cubicBezTo>
                    <a:pt x="1008" y="563"/>
                    <a:pt x="1016" y="528"/>
                    <a:pt x="1022" y="495"/>
                  </a:cubicBezTo>
                  <a:cubicBezTo>
                    <a:pt x="1023" y="486"/>
                    <a:pt x="1024" y="478"/>
                    <a:pt x="1025" y="470"/>
                  </a:cubicBezTo>
                  <a:cubicBezTo>
                    <a:pt x="1026" y="461"/>
                    <a:pt x="1027" y="453"/>
                    <a:pt x="1027" y="445"/>
                  </a:cubicBezTo>
                  <a:cubicBezTo>
                    <a:pt x="1028" y="448"/>
                    <a:pt x="1027" y="439"/>
                    <a:pt x="1027" y="440"/>
                  </a:cubicBezTo>
                  <a:cubicBezTo>
                    <a:pt x="1028" y="439"/>
                    <a:pt x="1028" y="439"/>
                    <a:pt x="1028" y="439"/>
                  </a:cubicBezTo>
                  <a:cubicBezTo>
                    <a:pt x="1028" y="438"/>
                    <a:pt x="1028" y="438"/>
                    <a:pt x="1028" y="438"/>
                  </a:cubicBezTo>
                  <a:cubicBezTo>
                    <a:pt x="1028" y="436"/>
                    <a:pt x="1028" y="436"/>
                    <a:pt x="1028" y="436"/>
                  </a:cubicBezTo>
                  <a:cubicBezTo>
                    <a:pt x="1028" y="432"/>
                    <a:pt x="1028" y="432"/>
                    <a:pt x="1028" y="432"/>
                  </a:cubicBezTo>
                  <a:cubicBezTo>
                    <a:pt x="1028" y="429"/>
                    <a:pt x="1028" y="426"/>
                    <a:pt x="1029" y="423"/>
                  </a:cubicBezTo>
                  <a:cubicBezTo>
                    <a:pt x="1029" y="418"/>
                    <a:pt x="1029" y="418"/>
                    <a:pt x="1029" y="418"/>
                  </a:cubicBezTo>
                  <a:cubicBezTo>
                    <a:pt x="1029" y="418"/>
                    <a:pt x="1029" y="416"/>
                    <a:pt x="1029" y="415"/>
                  </a:cubicBezTo>
                  <a:cubicBezTo>
                    <a:pt x="1029" y="412"/>
                    <a:pt x="1029" y="412"/>
                    <a:pt x="1029" y="412"/>
                  </a:cubicBezTo>
                  <a:cubicBezTo>
                    <a:pt x="1029" y="407"/>
                    <a:pt x="1029" y="403"/>
                    <a:pt x="1029" y="398"/>
                  </a:cubicBezTo>
                  <a:cubicBezTo>
                    <a:pt x="1029" y="393"/>
                    <a:pt x="1029" y="389"/>
                    <a:pt x="1029" y="384"/>
                  </a:cubicBezTo>
                  <a:cubicBezTo>
                    <a:pt x="1028" y="382"/>
                    <a:pt x="1028" y="380"/>
                    <a:pt x="1028" y="378"/>
                  </a:cubicBezTo>
                  <a:cubicBezTo>
                    <a:pt x="1028" y="372"/>
                    <a:pt x="1028" y="372"/>
                    <a:pt x="1028" y="372"/>
                  </a:cubicBezTo>
                  <a:cubicBezTo>
                    <a:pt x="1027" y="365"/>
                    <a:pt x="1027" y="357"/>
                    <a:pt x="1026" y="349"/>
                  </a:cubicBezTo>
                  <a:cubicBezTo>
                    <a:pt x="1025" y="341"/>
                    <a:pt x="1024" y="334"/>
                    <a:pt x="1024" y="326"/>
                  </a:cubicBezTo>
                  <a:cubicBezTo>
                    <a:pt x="1023" y="319"/>
                    <a:pt x="1021" y="311"/>
                    <a:pt x="1020" y="304"/>
                  </a:cubicBezTo>
                  <a:cubicBezTo>
                    <a:pt x="1019" y="297"/>
                    <a:pt x="1017" y="290"/>
                    <a:pt x="1016" y="283"/>
                  </a:cubicBezTo>
                  <a:cubicBezTo>
                    <a:pt x="1014" y="276"/>
                    <a:pt x="1013" y="269"/>
                    <a:pt x="1011" y="262"/>
                  </a:cubicBezTo>
                  <a:cubicBezTo>
                    <a:pt x="1009" y="255"/>
                    <a:pt x="1007" y="248"/>
                    <a:pt x="1005" y="242"/>
                  </a:cubicBezTo>
                  <a:cubicBezTo>
                    <a:pt x="1004" y="238"/>
                    <a:pt x="1004" y="235"/>
                    <a:pt x="1003" y="232"/>
                  </a:cubicBezTo>
                  <a:cubicBezTo>
                    <a:pt x="1002" y="229"/>
                    <a:pt x="1000" y="226"/>
                    <a:pt x="999" y="222"/>
                  </a:cubicBezTo>
                  <a:cubicBezTo>
                    <a:pt x="983" y="172"/>
                    <a:pt x="961" y="130"/>
                    <a:pt x="941" y="97"/>
                  </a:cubicBezTo>
                  <a:cubicBezTo>
                    <a:pt x="921" y="64"/>
                    <a:pt x="901" y="40"/>
                    <a:pt x="888" y="24"/>
                  </a:cubicBezTo>
                  <a:cubicBezTo>
                    <a:pt x="881" y="16"/>
                    <a:pt x="876" y="10"/>
                    <a:pt x="872" y="6"/>
                  </a:cubicBezTo>
                  <a:cubicBezTo>
                    <a:pt x="869" y="2"/>
                    <a:pt x="867" y="0"/>
                    <a:pt x="867" y="0"/>
                  </a:cubicBezTo>
                  <a:cubicBezTo>
                    <a:pt x="610" y="275"/>
                    <a:pt x="610" y="275"/>
                    <a:pt x="610" y="275"/>
                  </a:cubicBezTo>
                  <a:cubicBezTo>
                    <a:pt x="610" y="275"/>
                    <a:pt x="614" y="277"/>
                    <a:pt x="621" y="282"/>
                  </a:cubicBezTo>
                  <a:cubicBezTo>
                    <a:pt x="627" y="287"/>
                    <a:pt x="637" y="294"/>
                    <a:pt x="648" y="306"/>
                  </a:cubicBezTo>
                  <a:cubicBezTo>
                    <a:pt x="659" y="317"/>
                    <a:pt x="671" y="332"/>
                    <a:pt x="683" y="351"/>
                  </a:cubicBezTo>
                  <a:cubicBezTo>
                    <a:pt x="684" y="352"/>
                    <a:pt x="685" y="353"/>
                    <a:pt x="685" y="354"/>
                  </a:cubicBezTo>
                  <a:cubicBezTo>
                    <a:pt x="686" y="356"/>
                    <a:pt x="687" y="357"/>
                    <a:pt x="687" y="358"/>
                  </a:cubicBezTo>
                  <a:cubicBezTo>
                    <a:pt x="689" y="361"/>
                    <a:pt x="690" y="363"/>
                    <a:pt x="692" y="366"/>
                  </a:cubicBezTo>
                  <a:cubicBezTo>
                    <a:pt x="693" y="369"/>
                    <a:pt x="694" y="372"/>
                    <a:pt x="696" y="374"/>
                  </a:cubicBezTo>
                  <a:cubicBezTo>
                    <a:pt x="697" y="377"/>
                    <a:pt x="698" y="380"/>
                    <a:pt x="700" y="383"/>
                  </a:cubicBezTo>
                  <a:cubicBezTo>
                    <a:pt x="701" y="386"/>
                    <a:pt x="702" y="389"/>
                    <a:pt x="703" y="392"/>
                  </a:cubicBezTo>
                  <a:cubicBezTo>
                    <a:pt x="704" y="395"/>
                    <a:pt x="705" y="399"/>
                    <a:pt x="707" y="402"/>
                  </a:cubicBezTo>
                  <a:cubicBezTo>
                    <a:pt x="708" y="408"/>
                    <a:pt x="710" y="414"/>
                    <a:pt x="712" y="420"/>
                  </a:cubicBezTo>
                  <a:cubicBezTo>
                    <a:pt x="713" y="422"/>
                    <a:pt x="713" y="423"/>
                    <a:pt x="713" y="424"/>
                  </a:cubicBezTo>
                  <a:cubicBezTo>
                    <a:pt x="714" y="425"/>
                    <a:pt x="714" y="425"/>
                    <a:pt x="714" y="425"/>
                  </a:cubicBezTo>
                  <a:cubicBezTo>
                    <a:pt x="714" y="426"/>
                    <a:pt x="714" y="426"/>
                    <a:pt x="714" y="427"/>
                  </a:cubicBezTo>
                  <a:cubicBezTo>
                    <a:pt x="715" y="431"/>
                    <a:pt x="715" y="431"/>
                    <a:pt x="715" y="431"/>
                  </a:cubicBezTo>
                  <a:cubicBezTo>
                    <a:pt x="715" y="434"/>
                    <a:pt x="715" y="437"/>
                    <a:pt x="716" y="440"/>
                  </a:cubicBezTo>
                  <a:cubicBezTo>
                    <a:pt x="716" y="444"/>
                    <a:pt x="716" y="444"/>
                    <a:pt x="716" y="444"/>
                  </a:cubicBezTo>
                  <a:cubicBezTo>
                    <a:pt x="716" y="447"/>
                    <a:pt x="716" y="447"/>
                    <a:pt x="716" y="447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8"/>
                    <a:pt x="717" y="448"/>
                    <a:pt x="717" y="448"/>
                  </a:cubicBezTo>
                  <a:cubicBezTo>
                    <a:pt x="717" y="449"/>
                    <a:pt x="717" y="441"/>
                    <a:pt x="717" y="445"/>
                  </a:cubicBezTo>
                  <a:cubicBezTo>
                    <a:pt x="717" y="448"/>
                    <a:pt x="718" y="452"/>
                    <a:pt x="718" y="456"/>
                  </a:cubicBezTo>
                  <a:cubicBezTo>
                    <a:pt x="719" y="460"/>
                    <a:pt x="719" y="464"/>
                    <a:pt x="719" y="468"/>
                  </a:cubicBezTo>
                  <a:cubicBezTo>
                    <a:pt x="720" y="484"/>
                    <a:pt x="719" y="501"/>
                    <a:pt x="717" y="519"/>
                  </a:cubicBezTo>
                  <a:cubicBezTo>
                    <a:pt x="713" y="553"/>
                    <a:pt x="701" y="590"/>
                    <a:pt x="680" y="625"/>
                  </a:cubicBezTo>
                  <a:cubicBezTo>
                    <a:pt x="670" y="642"/>
                    <a:pt x="657" y="659"/>
                    <a:pt x="642" y="675"/>
                  </a:cubicBezTo>
                  <a:cubicBezTo>
                    <a:pt x="628" y="691"/>
                    <a:pt x="611" y="705"/>
                    <a:pt x="592" y="718"/>
                  </a:cubicBezTo>
                  <a:cubicBezTo>
                    <a:pt x="574" y="731"/>
                    <a:pt x="554" y="742"/>
                    <a:pt x="532" y="750"/>
                  </a:cubicBezTo>
                  <a:cubicBezTo>
                    <a:pt x="527" y="752"/>
                    <a:pt x="521" y="754"/>
                    <a:pt x="516" y="756"/>
                  </a:cubicBezTo>
                  <a:cubicBezTo>
                    <a:pt x="510" y="758"/>
                    <a:pt x="504" y="760"/>
                    <a:pt x="499" y="761"/>
                  </a:cubicBezTo>
                  <a:cubicBezTo>
                    <a:pt x="490" y="763"/>
                    <a:pt x="490" y="763"/>
                    <a:pt x="490" y="763"/>
                  </a:cubicBezTo>
                  <a:cubicBezTo>
                    <a:pt x="486" y="765"/>
                    <a:pt x="486" y="765"/>
                    <a:pt x="486" y="765"/>
                  </a:cubicBezTo>
                  <a:cubicBezTo>
                    <a:pt x="482" y="765"/>
                    <a:pt x="482" y="765"/>
                    <a:pt x="482" y="765"/>
                  </a:cubicBezTo>
                  <a:cubicBezTo>
                    <a:pt x="476" y="766"/>
                    <a:pt x="473" y="768"/>
                    <a:pt x="464" y="769"/>
                  </a:cubicBezTo>
                  <a:cubicBezTo>
                    <a:pt x="453" y="770"/>
                    <a:pt x="453" y="770"/>
                    <a:pt x="453" y="770"/>
                  </a:cubicBezTo>
                  <a:cubicBezTo>
                    <a:pt x="451" y="770"/>
                    <a:pt x="451" y="770"/>
                    <a:pt x="451" y="770"/>
                  </a:cubicBezTo>
                  <a:cubicBezTo>
                    <a:pt x="450" y="770"/>
                    <a:pt x="450" y="770"/>
                    <a:pt x="450" y="770"/>
                  </a:cubicBezTo>
                  <a:cubicBezTo>
                    <a:pt x="450" y="770"/>
                    <a:pt x="454" y="770"/>
                    <a:pt x="452" y="770"/>
                  </a:cubicBezTo>
                  <a:cubicBezTo>
                    <a:pt x="450" y="771"/>
                    <a:pt x="450" y="771"/>
                    <a:pt x="450" y="771"/>
                  </a:cubicBezTo>
                  <a:cubicBezTo>
                    <a:pt x="445" y="771"/>
                    <a:pt x="445" y="771"/>
                    <a:pt x="445" y="771"/>
                  </a:cubicBezTo>
                  <a:cubicBezTo>
                    <a:pt x="436" y="772"/>
                    <a:pt x="436" y="772"/>
                    <a:pt x="436" y="772"/>
                  </a:cubicBezTo>
                  <a:cubicBezTo>
                    <a:pt x="427" y="772"/>
                    <a:pt x="427" y="772"/>
                    <a:pt x="427" y="772"/>
                  </a:cubicBezTo>
                  <a:cubicBezTo>
                    <a:pt x="424" y="772"/>
                    <a:pt x="421" y="773"/>
                    <a:pt x="418" y="773"/>
                  </a:cubicBezTo>
                  <a:cubicBezTo>
                    <a:pt x="409" y="773"/>
                    <a:pt x="409" y="773"/>
                    <a:pt x="409" y="773"/>
                  </a:cubicBezTo>
                  <a:cubicBezTo>
                    <a:pt x="403" y="773"/>
                    <a:pt x="396" y="772"/>
                    <a:pt x="390" y="772"/>
                  </a:cubicBezTo>
                  <a:cubicBezTo>
                    <a:pt x="366" y="770"/>
                    <a:pt x="341" y="766"/>
                    <a:pt x="317" y="758"/>
                  </a:cubicBezTo>
                  <a:cubicBezTo>
                    <a:pt x="270" y="744"/>
                    <a:pt x="225" y="719"/>
                    <a:pt x="187" y="686"/>
                  </a:cubicBezTo>
                  <a:cubicBezTo>
                    <a:pt x="150" y="653"/>
                    <a:pt x="120" y="612"/>
                    <a:pt x="99" y="569"/>
                  </a:cubicBezTo>
                  <a:cubicBezTo>
                    <a:pt x="89" y="548"/>
                    <a:pt x="81" y="526"/>
                    <a:pt x="75" y="503"/>
                  </a:cubicBezTo>
                  <a:cubicBezTo>
                    <a:pt x="74" y="498"/>
                    <a:pt x="73" y="492"/>
                    <a:pt x="71" y="487"/>
                  </a:cubicBezTo>
                  <a:cubicBezTo>
                    <a:pt x="71" y="484"/>
                    <a:pt x="70" y="481"/>
                    <a:pt x="70" y="479"/>
                  </a:cubicBezTo>
                  <a:cubicBezTo>
                    <a:pt x="69" y="476"/>
                    <a:pt x="69" y="474"/>
                    <a:pt x="68" y="471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7" y="465"/>
                    <a:pt x="67" y="465"/>
                    <a:pt x="67" y="465"/>
                  </a:cubicBezTo>
                  <a:cubicBezTo>
                    <a:pt x="67" y="463"/>
                    <a:pt x="67" y="463"/>
                    <a:pt x="67" y="463"/>
                  </a:cubicBezTo>
                  <a:cubicBezTo>
                    <a:pt x="66" y="460"/>
                    <a:pt x="66" y="457"/>
                    <a:pt x="66" y="454"/>
                  </a:cubicBezTo>
                  <a:cubicBezTo>
                    <a:pt x="65" y="451"/>
                    <a:pt x="65" y="448"/>
                    <a:pt x="65" y="445"/>
                  </a:cubicBezTo>
                  <a:cubicBezTo>
                    <a:pt x="65" y="444"/>
                    <a:pt x="65" y="444"/>
                    <a:pt x="65" y="444"/>
                  </a:cubicBezTo>
                  <a:cubicBezTo>
                    <a:pt x="65" y="443"/>
                    <a:pt x="65" y="443"/>
                    <a:pt x="65" y="443"/>
                  </a:cubicBezTo>
                  <a:cubicBezTo>
                    <a:pt x="65" y="445"/>
                    <a:pt x="65" y="444"/>
                    <a:pt x="64" y="444"/>
                  </a:cubicBezTo>
                  <a:cubicBezTo>
                    <a:pt x="64" y="442"/>
                    <a:pt x="64" y="442"/>
                    <a:pt x="64" y="442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4" y="432"/>
                    <a:pt x="63" y="427"/>
                    <a:pt x="63" y="422"/>
                  </a:cubicBezTo>
                  <a:cubicBezTo>
                    <a:pt x="63" y="416"/>
                    <a:pt x="63" y="411"/>
                    <a:pt x="63" y="406"/>
                  </a:cubicBezTo>
                  <a:cubicBezTo>
                    <a:pt x="63" y="395"/>
                    <a:pt x="63" y="385"/>
                    <a:pt x="64" y="375"/>
                  </a:cubicBezTo>
                  <a:cubicBezTo>
                    <a:pt x="65" y="355"/>
                    <a:pt x="68" y="336"/>
                    <a:pt x="72" y="319"/>
                  </a:cubicBezTo>
                  <a:cubicBezTo>
                    <a:pt x="73" y="317"/>
                    <a:pt x="73" y="314"/>
                    <a:pt x="74" y="312"/>
                  </a:cubicBezTo>
                  <a:cubicBezTo>
                    <a:pt x="74" y="310"/>
                    <a:pt x="75" y="308"/>
                    <a:pt x="75" y="306"/>
                  </a:cubicBezTo>
                  <a:cubicBezTo>
                    <a:pt x="76" y="302"/>
                    <a:pt x="78" y="297"/>
                    <a:pt x="79" y="293"/>
                  </a:cubicBezTo>
                  <a:cubicBezTo>
                    <a:pt x="80" y="289"/>
                    <a:pt x="81" y="285"/>
                    <a:pt x="82" y="281"/>
                  </a:cubicBezTo>
                  <a:cubicBezTo>
                    <a:pt x="83" y="279"/>
                    <a:pt x="84" y="277"/>
                    <a:pt x="84" y="276"/>
                  </a:cubicBezTo>
                  <a:cubicBezTo>
                    <a:pt x="85" y="274"/>
                    <a:pt x="86" y="272"/>
                    <a:pt x="86" y="270"/>
                  </a:cubicBezTo>
                  <a:cubicBezTo>
                    <a:pt x="88" y="266"/>
                    <a:pt x="89" y="263"/>
                    <a:pt x="90" y="259"/>
                  </a:cubicBezTo>
                  <a:cubicBezTo>
                    <a:pt x="92" y="255"/>
                    <a:pt x="93" y="252"/>
                    <a:pt x="95" y="249"/>
                  </a:cubicBezTo>
                  <a:cubicBezTo>
                    <a:pt x="96" y="245"/>
                    <a:pt x="98" y="242"/>
                    <a:pt x="99" y="239"/>
                  </a:cubicBezTo>
                  <a:cubicBezTo>
                    <a:pt x="101" y="236"/>
                    <a:pt x="102" y="233"/>
                    <a:pt x="103" y="230"/>
                  </a:cubicBezTo>
                  <a:cubicBezTo>
                    <a:pt x="115" y="206"/>
                    <a:pt x="127" y="188"/>
                    <a:pt x="135" y="176"/>
                  </a:cubicBezTo>
                  <a:cubicBezTo>
                    <a:pt x="139" y="170"/>
                    <a:pt x="142" y="166"/>
                    <a:pt x="145" y="163"/>
                  </a:cubicBezTo>
                  <a:cubicBezTo>
                    <a:pt x="147" y="160"/>
                    <a:pt x="148" y="158"/>
                    <a:pt x="148" y="158"/>
                  </a:cubicBezTo>
                  <a:lnTo>
                    <a:pt x="145" y="15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11"/>
            <p:cNvSpPr>
              <a:spLocks noChangeArrowheads="1"/>
            </p:cNvSpPr>
            <p:nvPr/>
          </p:nvSpPr>
          <p:spPr bwMode="auto">
            <a:xfrm>
              <a:off x="2201869" y="2013356"/>
              <a:ext cx="2469602" cy="1769562"/>
            </a:xfrm>
            <a:custGeom>
              <a:avLst/>
              <a:gdLst>
                <a:gd name="T0" fmla="*/ 2147483647 w 1067"/>
                <a:gd name="T1" fmla="*/ 2147483647 h 823"/>
                <a:gd name="T2" fmla="*/ 2147483647 w 1067"/>
                <a:gd name="T3" fmla="*/ 2147483647 h 823"/>
                <a:gd name="T4" fmla="*/ 2147483647 w 1067"/>
                <a:gd name="T5" fmla="*/ 2147483647 h 823"/>
                <a:gd name="T6" fmla="*/ 2147483647 w 1067"/>
                <a:gd name="T7" fmla="*/ 2147483647 h 823"/>
                <a:gd name="T8" fmla="*/ 0 w 1067"/>
                <a:gd name="T9" fmla="*/ 2147483647 h 823"/>
                <a:gd name="T10" fmla="*/ 0 w 1067"/>
                <a:gd name="T11" fmla="*/ 2147483647 h 823"/>
                <a:gd name="T12" fmla="*/ 2147483647 w 1067"/>
                <a:gd name="T13" fmla="*/ 2147483647 h 823"/>
                <a:gd name="T14" fmla="*/ 2147483647 w 1067"/>
                <a:gd name="T15" fmla="*/ 2147483647 h 823"/>
                <a:gd name="T16" fmla="*/ 2147483647 w 1067"/>
                <a:gd name="T17" fmla="*/ 2147483647 h 823"/>
                <a:gd name="T18" fmla="*/ 2147483647 w 1067"/>
                <a:gd name="T19" fmla="*/ 2147483647 h 823"/>
                <a:gd name="T20" fmla="*/ 2147483647 w 1067"/>
                <a:gd name="T21" fmla="*/ 2147483647 h 823"/>
                <a:gd name="T22" fmla="*/ 2147483647 w 1067"/>
                <a:gd name="T23" fmla="*/ 2147483647 h 823"/>
                <a:gd name="T24" fmla="*/ 2147483647 w 1067"/>
                <a:gd name="T25" fmla="*/ 2147483647 h 823"/>
                <a:gd name="T26" fmla="*/ 2147483647 w 1067"/>
                <a:gd name="T27" fmla="*/ 2147483647 h 823"/>
                <a:gd name="T28" fmla="*/ 2147483647 w 1067"/>
                <a:gd name="T29" fmla="*/ 2147483647 h 823"/>
                <a:gd name="T30" fmla="*/ 2147483647 w 1067"/>
                <a:gd name="T31" fmla="*/ 2147483647 h 823"/>
                <a:gd name="T32" fmla="*/ 2147483647 w 1067"/>
                <a:gd name="T33" fmla="*/ 2147483647 h 823"/>
                <a:gd name="T34" fmla="*/ 2147483647 w 1067"/>
                <a:gd name="T35" fmla="*/ 2147483647 h 823"/>
                <a:gd name="T36" fmla="*/ 2147483647 w 1067"/>
                <a:gd name="T37" fmla="*/ 2147483647 h 823"/>
                <a:gd name="T38" fmla="*/ 2147483647 w 1067"/>
                <a:gd name="T39" fmla="*/ 2147483647 h 823"/>
                <a:gd name="T40" fmla="*/ 2147483647 w 1067"/>
                <a:gd name="T41" fmla="*/ 2147483647 h 823"/>
                <a:gd name="T42" fmla="*/ 2147483647 w 1067"/>
                <a:gd name="T43" fmla="*/ 2147483647 h 823"/>
                <a:gd name="T44" fmla="*/ 2147483647 w 1067"/>
                <a:gd name="T45" fmla="*/ 2147483647 h 823"/>
                <a:gd name="T46" fmla="*/ 2147483647 w 1067"/>
                <a:gd name="T47" fmla="*/ 2147483647 h 823"/>
                <a:gd name="T48" fmla="*/ 2147483647 w 1067"/>
                <a:gd name="T49" fmla="*/ 2147483647 h 823"/>
                <a:gd name="T50" fmla="*/ 2147483647 w 1067"/>
                <a:gd name="T51" fmla="*/ 2147483647 h 823"/>
                <a:gd name="T52" fmla="*/ 2147483647 w 1067"/>
                <a:gd name="T53" fmla="*/ 2147483647 h 823"/>
                <a:gd name="T54" fmla="*/ 2147483647 w 1067"/>
                <a:gd name="T55" fmla="*/ 2147483647 h 823"/>
                <a:gd name="T56" fmla="*/ 2147483647 w 1067"/>
                <a:gd name="T57" fmla="*/ 2147483647 h 823"/>
                <a:gd name="T58" fmla="*/ 2147483647 w 1067"/>
                <a:gd name="T59" fmla="*/ 2147483647 h 823"/>
                <a:gd name="T60" fmla="*/ 2147483647 w 1067"/>
                <a:gd name="T61" fmla="*/ 2147483647 h 823"/>
                <a:gd name="T62" fmla="*/ 2147483647 w 1067"/>
                <a:gd name="T63" fmla="*/ 2147483647 h 823"/>
                <a:gd name="T64" fmla="*/ 2147483647 w 1067"/>
                <a:gd name="T65" fmla="*/ 2147483647 h 823"/>
                <a:gd name="T66" fmla="*/ 2147483647 w 1067"/>
                <a:gd name="T67" fmla="*/ 2147483647 h 823"/>
                <a:gd name="T68" fmla="*/ 2147483647 w 1067"/>
                <a:gd name="T69" fmla="*/ 2147483647 h 823"/>
                <a:gd name="T70" fmla="*/ 2147483647 w 1067"/>
                <a:gd name="T71" fmla="*/ 2147483647 h 823"/>
                <a:gd name="T72" fmla="*/ 2147483647 w 1067"/>
                <a:gd name="T73" fmla="*/ 2147483647 h 823"/>
                <a:gd name="T74" fmla="*/ 2147483647 w 1067"/>
                <a:gd name="T75" fmla="*/ 2147483647 h 823"/>
                <a:gd name="T76" fmla="*/ 2147483647 w 1067"/>
                <a:gd name="T77" fmla="*/ 2147483647 h 823"/>
                <a:gd name="T78" fmla="*/ 2147483647 w 1067"/>
                <a:gd name="T79" fmla="*/ 2147483647 h 823"/>
                <a:gd name="T80" fmla="*/ 2147483647 w 1067"/>
                <a:gd name="T81" fmla="*/ 2147483647 h 823"/>
                <a:gd name="T82" fmla="*/ 2147483647 w 1067"/>
                <a:gd name="T83" fmla="*/ 2147483647 h 823"/>
                <a:gd name="T84" fmla="*/ 2147483647 w 1067"/>
                <a:gd name="T85" fmla="*/ 2147483647 h 823"/>
                <a:gd name="T86" fmla="*/ 2147483647 w 1067"/>
                <a:gd name="T87" fmla="*/ 2147483647 h 823"/>
                <a:gd name="T88" fmla="*/ 2147483647 w 1067"/>
                <a:gd name="T89" fmla="*/ 2147483647 h 823"/>
                <a:gd name="T90" fmla="*/ 2147483647 w 1067"/>
                <a:gd name="T91" fmla="*/ 2147483647 h 823"/>
                <a:gd name="T92" fmla="*/ 2147483647 w 1067"/>
                <a:gd name="T93" fmla="*/ 2147483647 h 823"/>
                <a:gd name="T94" fmla="*/ 2147483647 w 1067"/>
                <a:gd name="T95" fmla="*/ 2147483647 h 823"/>
                <a:gd name="T96" fmla="*/ 2147483647 w 1067"/>
                <a:gd name="T97" fmla="*/ 2147483647 h 823"/>
                <a:gd name="T98" fmla="*/ 2147483647 w 1067"/>
                <a:gd name="T99" fmla="*/ 2147483647 h 823"/>
                <a:gd name="T100" fmla="*/ 2147483647 w 1067"/>
                <a:gd name="T101" fmla="*/ 0 h 82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67"/>
                <a:gd name="T154" fmla="*/ 0 h 823"/>
                <a:gd name="T155" fmla="*/ 1067 w 1067"/>
                <a:gd name="T156" fmla="*/ 823 h 82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67" h="823">
                  <a:moveTo>
                    <a:pt x="152" y="0"/>
                  </a:moveTo>
                  <a:cubicBezTo>
                    <a:pt x="152" y="0"/>
                    <a:pt x="147" y="4"/>
                    <a:pt x="138" y="12"/>
                  </a:cubicBezTo>
                  <a:cubicBezTo>
                    <a:pt x="134" y="16"/>
                    <a:pt x="129" y="22"/>
                    <a:pt x="122" y="28"/>
                  </a:cubicBezTo>
                  <a:cubicBezTo>
                    <a:pt x="116" y="34"/>
                    <a:pt x="109" y="42"/>
                    <a:pt x="102" y="51"/>
                  </a:cubicBezTo>
                  <a:cubicBezTo>
                    <a:pt x="87" y="68"/>
                    <a:pt x="70" y="91"/>
                    <a:pt x="55" y="120"/>
                  </a:cubicBezTo>
                  <a:cubicBezTo>
                    <a:pt x="39" y="148"/>
                    <a:pt x="24" y="183"/>
                    <a:pt x="14" y="223"/>
                  </a:cubicBezTo>
                  <a:cubicBezTo>
                    <a:pt x="9" y="243"/>
                    <a:pt x="5" y="265"/>
                    <a:pt x="2" y="287"/>
                  </a:cubicBezTo>
                  <a:cubicBezTo>
                    <a:pt x="2" y="293"/>
                    <a:pt x="1" y="298"/>
                    <a:pt x="1" y="304"/>
                  </a:cubicBezTo>
                  <a:cubicBezTo>
                    <a:pt x="1" y="306"/>
                    <a:pt x="0" y="309"/>
                    <a:pt x="0" y="312"/>
                  </a:cubicBezTo>
                  <a:cubicBezTo>
                    <a:pt x="0" y="315"/>
                    <a:pt x="0" y="318"/>
                    <a:pt x="0" y="321"/>
                  </a:cubicBezTo>
                  <a:cubicBezTo>
                    <a:pt x="0" y="324"/>
                    <a:pt x="0" y="327"/>
                    <a:pt x="0" y="330"/>
                  </a:cubicBezTo>
                  <a:cubicBezTo>
                    <a:pt x="0" y="333"/>
                    <a:pt x="0" y="336"/>
                    <a:pt x="0" y="339"/>
                  </a:cubicBezTo>
                  <a:cubicBezTo>
                    <a:pt x="0" y="345"/>
                    <a:pt x="0" y="351"/>
                    <a:pt x="0" y="357"/>
                  </a:cubicBezTo>
                  <a:cubicBezTo>
                    <a:pt x="3" y="406"/>
                    <a:pt x="13" y="458"/>
                    <a:pt x="33" y="509"/>
                  </a:cubicBezTo>
                  <a:cubicBezTo>
                    <a:pt x="54" y="561"/>
                    <a:pt x="84" y="611"/>
                    <a:pt x="124" y="655"/>
                  </a:cubicBezTo>
                  <a:cubicBezTo>
                    <a:pt x="164" y="700"/>
                    <a:pt x="214" y="738"/>
                    <a:pt x="270" y="766"/>
                  </a:cubicBezTo>
                  <a:cubicBezTo>
                    <a:pt x="326" y="795"/>
                    <a:pt x="389" y="814"/>
                    <a:pt x="452" y="820"/>
                  </a:cubicBezTo>
                  <a:cubicBezTo>
                    <a:pt x="458" y="820"/>
                    <a:pt x="458" y="820"/>
                    <a:pt x="458" y="820"/>
                  </a:cubicBezTo>
                  <a:cubicBezTo>
                    <a:pt x="459" y="821"/>
                    <a:pt x="459" y="821"/>
                    <a:pt x="459" y="821"/>
                  </a:cubicBezTo>
                  <a:cubicBezTo>
                    <a:pt x="457" y="821"/>
                    <a:pt x="463" y="821"/>
                    <a:pt x="463" y="821"/>
                  </a:cubicBezTo>
                  <a:cubicBezTo>
                    <a:pt x="464" y="821"/>
                    <a:pt x="464" y="821"/>
                    <a:pt x="464" y="821"/>
                  </a:cubicBezTo>
                  <a:cubicBezTo>
                    <a:pt x="466" y="821"/>
                    <a:pt x="466" y="821"/>
                    <a:pt x="466" y="821"/>
                  </a:cubicBezTo>
                  <a:cubicBezTo>
                    <a:pt x="476" y="822"/>
                    <a:pt x="476" y="822"/>
                    <a:pt x="476" y="822"/>
                  </a:cubicBezTo>
                  <a:cubicBezTo>
                    <a:pt x="480" y="822"/>
                    <a:pt x="480" y="822"/>
                    <a:pt x="480" y="822"/>
                  </a:cubicBezTo>
                  <a:cubicBezTo>
                    <a:pt x="483" y="822"/>
                    <a:pt x="483" y="822"/>
                    <a:pt x="483" y="822"/>
                  </a:cubicBezTo>
                  <a:cubicBezTo>
                    <a:pt x="483" y="822"/>
                    <a:pt x="484" y="822"/>
                    <a:pt x="485" y="822"/>
                  </a:cubicBezTo>
                  <a:cubicBezTo>
                    <a:pt x="499" y="823"/>
                    <a:pt x="499" y="823"/>
                    <a:pt x="499" y="823"/>
                  </a:cubicBezTo>
                  <a:cubicBezTo>
                    <a:pt x="512" y="823"/>
                    <a:pt x="512" y="823"/>
                    <a:pt x="512" y="823"/>
                  </a:cubicBezTo>
                  <a:cubicBezTo>
                    <a:pt x="514" y="823"/>
                    <a:pt x="516" y="823"/>
                    <a:pt x="518" y="823"/>
                  </a:cubicBezTo>
                  <a:cubicBezTo>
                    <a:pt x="524" y="822"/>
                    <a:pt x="524" y="822"/>
                    <a:pt x="524" y="822"/>
                  </a:cubicBezTo>
                  <a:cubicBezTo>
                    <a:pt x="532" y="822"/>
                    <a:pt x="540" y="822"/>
                    <a:pt x="548" y="821"/>
                  </a:cubicBezTo>
                  <a:cubicBezTo>
                    <a:pt x="556" y="820"/>
                    <a:pt x="564" y="820"/>
                    <a:pt x="572" y="819"/>
                  </a:cubicBezTo>
                  <a:cubicBezTo>
                    <a:pt x="579" y="818"/>
                    <a:pt x="587" y="817"/>
                    <a:pt x="595" y="816"/>
                  </a:cubicBezTo>
                  <a:cubicBezTo>
                    <a:pt x="603" y="814"/>
                    <a:pt x="611" y="813"/>
                    <a:pt x="619" y="811"/>
                  </a:cubicBezTo>
                  <a:cubicBezTo>
                    <a:pt x="626" y="810"/>
                    <a:pt x="634" y="808"/>
                    <a:pt x="642" y="806"/>
                  </a:cubicBezTo>
                  <a:cubicBezTo>
                    <a:pt x="702" y="790"/>
                    <a:pt x="760" y="764"/>
                    <a:pt x="809" y="731"/>
                  </a:cubicBezTo>
                  <a:cubicBezTo>
                    <a:pt x="858" y="699"/>
                    <a:pt x="900" y="660"/>
                    <a:pt x="934" y="619"/>
                  </a:cubicBezTo>
                  <a:cubicBezTo>
                    <a:pt x="936" y="616"/>
                    <a:pt x="938" y="614"/>
                    <a:pt x="940" y="611"/>
                  </a:cubicBezTo>
                  <a:cubicBezTo>
                    <a:pt x="942" y="609"/>
                    <a:pt x="944" y="606"/>
                    <a:pt x="946" y="604"/>
                  </a:cubicBezTo>
                  <a:cubicBezTo>
                    <a:pt x="950" y="598"/>
                    <a:pt x="954" y="593"/>
                    <a:pt x="958" y="588"/>
                  </a:cubicBezTo>
                  <a:cubicBezTo>
                    <a:pt x="965" y="578"/>
                    <a:pt x="972" y="568"/>
                    <a:pt x="979" y="557"/>
                  </a:cubicBezTo>
                  <a:cubicBezTo>
                    <a:pt x="982" y="552"/>
                    <a:pt x="985" y="547"/>
                    <a:pt x="988" y="542"/>
                  </a:cubicBezTo>
                  <a:cubicBezTo>
                    <a:pt x="991" y="536"/>
                    <a:pt x="994" y="531"/>
                    <a:pt x="997" y="526"/>
                  </a:cubicBezTo>
                  <a:cubicBezTo>
                    <a:pt x="1002" y="516"/>
                    <a:pt x="1007" y="506"/>
                    <a:pt x="1012" y="496"/>
                  </a:cubicBezTo>
                  <a:cubicBezTo>
                    <a:pt x="1031" y="456"/>
                    <a:pt x="1043" y="419"/>
                    <a:pt x="1050" y="388"/>
                  </a:cubicBezTo>
                  <a:cubicBezTo>
                    <a:pt x="1053" y="380"/>
                    <a:pt x="1054" y="373"/>
                    <a:pt x="1056" y="366"/>
                  </a:cubicBezTo>
                  <a:cubicBezTo>
                    <a:pt x="1057" y="359"/>
                    <a:pt x="1059" y="352"/>
                    <a:pt x="1059" y="346"/>
                  </a:cubicBezTo>
                  <a:cubicBezTo>
                    <a:pt x="1061" y="334"/>
                    <a:pt x="1063" y="323"/>
                    <a:pt x="1064" y="315"/>
                  </a:cubicBezTo>
                  <a:cubicBezTo>
                    <a:pt x="1066" y="297"/>
                    <a:pt x="1067" y="288"/>
                    <a:pt x="1067" y="288"/>
                  </a:cubicBezTo>
                  <a:cubicBezTo>
                    <a:pt x="691" y="288"/>
                    <a:pt x="691" y="288"/>
                    <a:pt x="691" y="288"/>
                  </a:cubicBezTo>
                  <a:cubicBezTo>
                    <a:pt x="691" y="288"/>
                    <a:pt x="692" y="292"/>
                    <a:pt x="693" y="299"/>
                  </a:cubicBezTo>
                  <a:cubicBezTo>
                    <a:pt x="694" y="302"/>
                    <a:pt x="694" y="306"/>
                    <a:pt x="695" y="311"/>
                  </a:cubicBezTo>
                  <a:cubicBezTo>
                    <a:pt x="695" y="314"/>
                    <a:pt x="695" y="316"/>
                    <a:pt x="695" y="319"/>
                  </a:cubicBezTo>
                  <a:cubicBezTo>
                    <a:pt x="696" y="322"/>
                    <a:pt x="696" y="325"/>
                    <a:pt x="696" y="328"/>
                  </a:cubicBezTo>
                  <a:cubicBezTo>
                    <a:pt x="696" y="341"/>
                    <a:pt x="696" y="357"/>
                    <a:pt x="693" y="376"/>
                  </a:cubicBezTo>
                  <a:cubicBezTo>
                    <a:pt x="692" y="380"/>
                    <a:pt x="691" y="385"/>
                    <a:pt x="690" y="390"/>
                  </a:cubicBezTo>
                  <a:cubicBezTo>
                    <a:pt x="689" y="392"/>
                    <a:pt x="688" y="395"/>
                    <a:pt x="688" y="398"/>
                  </a:cubicBezTo>
                  <a:cubicBezTo>
                    <a:pt x="687" y="400"/>
                    <a:pt x="686" y="403"/>
                    <a:pt x="686" y="405"/>
                  </a:cubicBezTo>
                  <a:cubicBezTo>
                    <a:pt x="684" y="410"/>
                    <a:pt x="682" y="415"/>
                    <a:pt x="680" y="421"/>
                  </a:cubicBezTo>
                  <a:cubicBezTo>
                    <a:pt x="679" y="424"/>
                    <a:pt x="678" y="426"/>
                    <a:pt x="677" y="429"/>
                  </a:cubicBezTo>
                  <a:cubicBezTo>
                    <a:pt x="677" y="430"/>
                    <a:pt x="676" y="432"/>
                    <a:pt x="675" y="433"/>
                  </a:cubicBezTo>
                  <a:cubicBezTo>
                    <a:pt x="675" y="434"/>
                    <a:pt x="674" y="436"/>
                    <a:pt x="673" y="437"/>
                  </a:cubicBezTo>
                  <a:cubicBezTo>
                    <a:pt x="669" y="448"/>
                    <a:pt x="662" y="459"/>
                    <a:pt x="655" y="471"/>
                  </a:cubicBezTo>
                  <a:cubicBezTo>
                    <a:pt x="648" y="482"/>
                    <a:pt x="639" y="493"/>
                    <a:pt x="629" y="504"/>
                  </a:cubicBezTo>
                  <a:cubicBezTo>
                    <a:pt x="610" y="526"/>
                    <a:pt x="585" y="546"/>
                    <a:pt x="556" y="562"/>
                  </a:cubicBezTo>
                  <a:cubicBezTo>
                    <a:pt x="541" y="571"/>
                    <a:pt x="525" y="578"/>
                    <a:pt x="509" y="583"/>
                  </a:cubicBezTo>
                  <a:cubicBezTo>
                    <a:pt x="504" y="585"/>
                    <a:pt x="500" y="586"/>
                    <a:pt x="496" y="587"/>
                  </a:cubicBezTo>
                  <a:cubicBezTo>
                    <a:pt x="493" y="588"/>
                    <a:pt x="493" y="588"/>
                    <a:pt x="493" y="588"/>
                  </a:cubicBezTo>
                  <a:cubicBezTo>
                    <a:pt x="491" y="588"/>
                    <a:pt x="490" y="589"/>
                    <a:pt x="489" y="589"/>
                  </a:cubicBezTo>
                  <a:cubicBezTo>
                    <a:pt x="484" y="590"/>
                    <a:pt x="484" y="590"/>
                    <a:pt x="484" y="590"/>
                  </a:cubicBezTo>
                  <a:cubicBezTo>
                    <a:pt x="479" y="592"/>
                    <a:pt x="479" y="592"/>
                    <a:pt x="479" y="592"/>
                  </a:cubicBezTo>
                  <a:cubicBezTo>
                    <a:pt x="478" y="592"/>
                    <a:pt x="478" y="592"/>
                    <a:pt x="477" y="592"/>
                  </a:cubicBezTo>
                  <a:cubicBezTo>
                    <a:pt x="474" y="593"/>
                    <a:pt x="474" y="593"/>
                    <a:pt x="474" y="593"/>
                  </a:cubicBezTo>
                  <a:cubicBezTo>
                    <a:pt x="470" y="593"/>
                    <a:pt x="470" y="593"/>
                    <a:pt x="470" y="593"/>
                  </a:cubicBezTo>
                  <a:cubicBezTo>
                    <a:pt x="460" y="594"/>
                    <a:pt x="460" y="594"/>
                    <a:pt x="460" y="594"/>
                  </a:cubicBezTo>
                  <a:cubicBezTo>
                    <a:pt x="458" y="595"/>
                    <a:pt x="458" y="595"/>
                    <a:pt x="458" y="595"/>
                  </a:cubicBezTo>
                  <a:cubicBezTo>
                    <a:pt x="457" y="595"/>
                    <a:pt x="457" y="595"/>
                    <a:pt x="457" y="595"/>
                  </a:cubicBezTo>
                  <a:cubicBezTo>
                    <a:pt x="456" y="595"/>
                    <a:pt x="462" y="595"/>
                    <a:pt x="459" y="595"/>
                  </a:cubicBezTo>
                  <a:cubicBezTo>
                    <a:pt x="459" y="595"/>
                    <a:pt x="459" y="595"/>
                    <a:pt x="459" y="595"/>
                  </a:cubicBezTo>
                  <a:cubicBezTo>
                    <a:pt x="455" y="595"/>
                    <a:pt x="455" y="595"/>
                    <a:pt x="455" y="595"/>
                  </a:cubicBezTo>
                  <a:cubicBezTo>
                    <a:pt x="418" y="601"/>
                    <a:pt x="379" y="599"/>
                    <a:pt x="340" y="590"/>
                  </a:cubicBezTo>
                  <a:cubicBezTo>
                    <a:pt x="301" y="581"/>
                    <a:pt x="263" y="564"/>
                    <a:pt x="229" y="541"/>
                  </a:cubicBezTo>
                  <a:cubicBezTo>
                    <a:pt x="195" y="517"/>
                    <a:pt x="165" y="487"/>
                    <a:pt x="141" y="454"/>
                  </a:cubicBezTo>
                  <a:cubicBezTo>
                    <a:pt x="117" y="420"/>
                    <a:pt x="100" y="382"/>
                    <a:pt x="89" y="344"/>
                  </a:cubicBezTo>
                  <a:cubicBezTo>
                    <a:pt x="88" y="339"/>
                    <a:pt x="87" y="335"/>
                    <a:pt x="85" y="330"/>
                  </a:cubicBezTo>
                  <a:cubicBezTo>
                    <a:pt x="85" y="327"/>
                    <a:pt x="84" y="325"/>
                    <a:pt x="84" y="323"/>
                  </a:cubicBezTo>
                  <a:cubicBezTo>
                    <a:pt x="83" y="321"/>
                    <a:pt x="83" y="318"/>
                    <a:pt x="82" y="316"/>
                  </a:cubicBezTo>
                  <a:cubicBezTo>
                    <a:pt x="82" y="314"/>
                    <a:pt x="81" y="312"/>
                    <a:pt x="81" y="310"/>
                  </a:cubicBezTo>
                  <a:cubicBezTo>
                    <a:pt x="80" y="307"/>
                    <a:pt x="80" y="304"/>
                    <a:pt x="80" y="302"/>
                  </a:cubicBezTo>
                  <a:cubicBezTo>
                    <a:pt x="79" y="299"/>
                    <a:pt x="79" y="297"/>
                    <a:pt x="79" y="294"/>
                  </a:cubicBezTo>
                  <a:cubicBezTo>
                    <a:pt x="78" y="290"/>
                    <a:pt x="78" y="290"/>
                    <a:pt x="78" y="290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7"/>
                    <a:pt x="78" y="288"/>
                    <a:pt x="78" y="288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75" y="268"/>
                    <a:pt x="75" y="250"/>
                    <a:pt x="75" y="232"/>
                  </a:cubicBezTo>
                  <a:cubicBezTo>
                    <a:pt x="76" y="196"/>
                    <a:pt x="81" y="163"/>
                    <a:pt x="90" y="134"/>
                  </a:cubicBezTo>
                  <a:cubicBezTo>
                    <a:pt x="98" y="106"/>
                    <a:pt x="108" y="81"/>
                    <a:pt x="118" y="62"/>
                  </a:cubicBezTo>
                  <a:cubicBezTo>
                    <a:pt x="123" y="52"/>
                    <a:pt x="128" y="43"/>
                    <a:pt x="133" y="36"/>
                  </a:cubicBezTo>
                  <a:cubicBezTo>
                    <a:pt x="137" y="29"/>
                    <a:pt x="141" y="22"/>
                    <a:pt x="144" y="17"/>
                  </a:cubicBezTo>
                  <a:cubicBezTo>
                    <a:pt x="151" y="8"/>
                    <a:pt x="155" y="2"/>
                    <a:pt x="155" y="2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50D6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12"/>
            <p:cNvSpPr>
              <a:spLocks noChangeArrowheads="1"/>
            </p:cNvSpPr>
            <p:nvPr/>
          </p:nvSpPr>
          <p:spPr bwMode="auto">
            <a:xfrm>
              <a:off x="2166715" y="2013356"/>
              <a:ext cx="1840588" cy="1857049"/>
            </a:xfrm>
            <a:custGeom>
              <a:avLst/>
              <a:gdLst>
                <a:gd name="T0" fmla="*/ 2147483647 w 795"/>
                <a:gd name="T1" fmla="*/ 2147483647 h 863"/>
                <a:gd name="T2" fmla="*/ 2147483647 w 795"/>
                <a:gd name="T3" fmla="*/ 2147483647 h 863"/>
                <a:gd name="T4" fmla="*/ 2147483647 w 795"/>
                <a:gd name="T5" fmla="*/ 2147483647 h 863"/>
                <a:gd name="T6" fmla="*/ 2147483647 w 795"/>
                <a:gd name="T7" fmla="*/ 2147483647 h 863"/>
                <a:gd name="T8" fmla="*/ 2147483647 w 795"/>
                <a:gd name="T9" fmla="*/ 2147483647 h 863"/>
                <a:gd name="T10" fmla="*/ 2147483647 w 795"/>
                <a:gd name="T11" fmla="*/ 2147483647 h 863"/>
                <a:gd name="T12" fmla="*/ 0 w 795"/>
                <a:gd name="T13" fmla="*/ 2147483647 h 863"/>
                <a:gd name="T14" fmla="*/ 0 w 795"/>
                <a:gd name="T15" fmla="*/ 2147483647 h 863"/>
                <a:gd name="T16" fmla="*/ 2147483647 w 795"/>
                <a:gd name="T17" fmla="*/ 2147483647 h 863"/>
                <a:gd name="T18" fmla="*/ 2147483647 w 795"/>
                <a:gd name="T19" fmla="*/ 2147483647 h 863"/>
                <a:gd name="T20" fmla="*/ 2147483647 w 795"/>
                <a:gd name="T21" fmla="*/ 2147483647 h 863"/>
                <a:gd name="T22" fmla="*/ 2147483647 w 795"/>
                <a:gd name="T23" fmla="*/ 2147483647 h 863"/>
                <a:gd name="T24" fmla="*/ 2147483647 w 795"/>
                <a:gd name="T25" fmla="*/ 2147483647 h 863"/>
                <a:gd name="T26" fmla="*/ 2147483647 w 795"/>
                <a:gd name="T27" fmla="*/ 2147483647 h 863"/>
                <a:gd name="T28" fmla="*/ 2147483647 w 795"/>
                <a:gd name="T29" fmla="*/ 2147483647 h 863"/>
                <a:gd name="T30" fmla="*/ 2147483647 w 795"/>
                <a:gd name="T31" fmla="*/ 2147483647 h 863"/>
                <a:gd name="T32" fmla="*/ 2147483647 w 795"/>
                <a:gd name="T33" fmla="*/ 2147483647 h 863"/>
                <a:gd name="T34" fmla="*/ 2147483647 w 795"/>
                <a:gd name="T35" fmla="*/ 2147483647 h 863"/>
                <a:gd name="T36" fmla="*/ 2147483647 w 795"/>
                <a:gd name="T37" fmla="*/ 2147483647 h 863"/>
                <a:gd name="T38" fmla="*/ 2147483647 w 795"/>
                <a:gd name="T39" fmla="*/ 2147483647 h 863"/>
                <a:gd name="T40" fmla="*/ 2147483647 w 795"/>
                <a:gd name="T41" fmla="*/ 2147483647 h 863"/>
                <a:gd name="T42" fmla="*/ 2147483647 w 795"/>
                <a:gd name="T43" fmla="*/ 2147483647 h 863"/>
                <a:gd name="T44" fmla="*/ 2147483647 w 795"/>
                <a:gd name="T45" fmla="*/ 2147483647 h 863"/>
                <a:gd name="T46" fmla="*/ 2147483647 w 795"/>
                <a:gd name="T47" fmla="*/ 2147483647 h 863"/>
                <a:gd name="T48" fmla="*/ 2147483647 w 795"/>
                <a:gd name="T49" fmla="*/ 2147483647 h 863"/>
                <a:gd name="T50" fmla="*/ 2147483647 w 795"/>
                <a:gd name="T51" fmla="*/ 2147483647 h 863"/>
                <a:gd name="T52" fmla="*/ 2147483647 w 795"/>
                <a:gd name="T53" fmla="*/ 2147483647 h 863"/>
                <a:gd name="T54" fmla="*/ 2147483647 w 795"/>
                <a:gd name="T55" fmla="*/ 2147483647 h 863"/>
                <a:gd name="T56" fmla="*/ 2147483647 w 795"/>
                <a:gd name="T57" fmla="*/ 2147483647 h 863"/>
                <a:gd name="T58" fmla="*/ 2147483647 w 795"/>
                <a:gd name="T59" fmla="*/ 2147483647 h 863"/>
                <a:gd name="T60" fmla="*/ 2147483647 w 795"/>
                <a:gd name="T61" fmla="*/ 2147483647 h 863"/>
                <a:gd name="T62" fmla="*/ 2147483647 w 795"/>
                <a:gd name="T63" fmla="*/ 2147483647 h 863"/>
                <a:gd name="T64" fmla="*/ 2147483647 w 795"/>
                <a:gd name="T65" fmla="*/ 2147483647 h 863"/>
                <a:gd name="T66" fmla="*/ 2147483647 w 795"/>
                <a:gd name="T67" fmla="*/ 2147483647 h 863"/>
                <a:gd name="T68" fmla="*/ 2147483647 w 795"/>
                <a:gd name="T69" fmla="*/ 2147483647 h 863"/>
                <a:gd name="T70" fmla="*/ 2147483647 w 795"/>
                <a:gd name="T71" fmla="*/ 2147483647 h 863"/>
                <a:gd name="T72" fmla="*/ 2147483647 w 795"/>
                <a:gd name="T73" fmla="*/ 2147483647 h 863"/>
                <a:gd name="T74" fmla="*/ 2147483647 w 795"/>
                <a:gd name="T75" fmla="*/ 2147483647 h 863"/>
                <a:gd name="T76" fmla="*/ 2147483647 w 795"/>
                <a:gd name="T77" fmla="*/ 2147483647 h 863"/>
                <a:gd name="T78" fmla="*/ 2147483647 w 795"/>
                <a:gd name="T79" fmla="*/ 2147483647 h 863"/>
                <a:gd name="T80" fmla="*/ 2147483647 w 795"/>
                <a:gd name="T81" fmla="*/ 2147483647 h 863"/>
                <a:gd name="T82" fmla="*/ 2147483647 w 795"/>
                <a:gd name="T83" fmla="*/ 2147483647 h 863"/>
                <a:gd name="T84" fmla="*/ 2147483647 w 795"/>
                <a:gd name="T85" fmla="*/ 2147483647 h 863"/>
                <a:gd name="T86" fmla="*/ 2147483647 w 795"/>
                <a:gd name="T87" fmla="*/ 2147483647 h 863"/>
                <a:gd name="T88" fmla="*/ 2147483647 w 795"/>
                <a:gd name="T89" fmla="*/ 2147483647 h 863"/>
                <a:gd name="T90" fmla="*/ 2147483647 w 795"/>
                <a:gd name="T91" fmla="*/ 0 h 8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5"/>
                <a:gd name="T139" fmla="*/ 0 h 863"/>
                <a:gd name="T140" fmla="*/ 795 w 795"/>
                <a:gd name="T141" fmla="*/ 863 h 8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5" h="863">
                  <a:moveTo>
                    <a:pt x="167" y="0"/>
                  </a:moveTo>
                  <a:cubicBezTo>
                    <a:pt x="167" y="0"/>
                    <a:pt x="164" y="3"/>
                    <a:pt x="157" y="9"/>
                  </a:cubicBezTo>
                  <a:cubicBezTo>
                    <a:pt x="153" y="11"/>
                    <a:pt x="149" y="15"/>
                    <a:pt x="144" y="20"/>
                  </a:cubicBezTo>
                  <a:cubicBezTo>
                    <a:pt x="142" y="22"/>
                    <a:pt x="139" y="24"/>
                    <a:pt x="136" y="27"/>
                  </a:cubicBezTo>
                  <a:cubicBezTo>
                    <a:pt x="134" y="30"/>
                    <a:pt x="131" y="32"/>
                    <a:pt x="128" y="35"/>
                  </a:cubicBezTo>
                  <a:cubicBezTo>
                    <a:pt x="116" y="48"/>
                    <a:pt x="101" y="63"/>
                    <a:pt x="87" y="83"/>
                  </a:cubicBezTo>
                  <a:cubicBezTo>
                    <a:pt x="73" y="102"/>
                    <a:pt x="58" y="126"/>
                    <a:pt x="45" y="154"/>
                  </a:cubicBezTo>
                  <a:cubicBezTo>
                    <a:pt x="31" y="181"/>
                    <a:pt x="20" y="213"/>
                    <a:pt x="12" y="249"/>
                  </a:cubicBezTo>
                  <a:cubicBezTo>
                    <a:pt x="10" y="257"/>
                    <a:pt x="8" y="266"/>
                    <a:pt x="7" y="276"/>
                  </a:cubicBezTo>
                  <a:cubicBezTo>
                    <a:pt x="6" y="278"/>
                    <a:pt x="6" y="280"/>
                    <a:pt x="5" y="283"/>
                  </a:cubicBezTo>
                  <a:cubicBezTo>
                    <a:pt x="5" y="286"/>
                    <a:pt x="5" y="286"/>
                    <a:pt x="5" y="286"/>
                  </a:cubicBezTo>
                  <a:cubicBezTo>
                    <a:pt x="5" y="288"/>
                    <a:pt x="5" y="288"/>
                    <a:pt x="5" y="288"/>
                  </a:cubicBezTo>
                  <a:cubicBezTo>
                    <a:pt x="5" y="289"/>
                    <a:pt x="4" y="287"/>
                    <a:pt x="4" y="290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1"/>
                    <a:pt x="4" y="291"/>
                    <a:pt x="4" y="291"/>
                  </a:cubicBezTo>
                  <a:cubicBezTo>
                    <a:pt x="4" y="295"/>
                    <a:pt x="3" y="299"/>
                    <a:pt x="3" y="304"/>
                  </a:cubicBezTo>
                  <a:cubicBezTo>
                    <a:pt x="2" y="310"/>
                    <a:pt x="2" y="310"/>
                    <a:pt x="2" y="310"/>
                  </a:cubicBezTo>
                  <a:cubicBezTo>
                    <a:pt x="2" y="311"/>
                    <a:pt x="2" y="312"/>
                    <a:pt x="2" y="314"/>
                  </a:cubicBezTo>
                  <a:cubicBezTo>
                    <a:pt x="1" y="317"/>
                    <a:pt x="1" y="317"/>
                    <a:pt x="1" y="317"/>
                  </a:cubicBezTo>
                  <a:cubicBezTo>
                    <a:pt x="1" y="323"/>
                    <a:pt x="1" y="328"/>
                    <a:pt x="1" y="333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53"/>
                    <a:pt x="0" y="358"/>
                    <a:pt x="0" y="364"/>
                  </a:cubicBezTo>
                  <a:cubicBezTo>
                    <a:pt x="1" y="374"/>
                    <a:pt x="1" y="384"/>
                    <a:pt x="2" y="395"/>
                  </a:cubicBezTo>
                  <a:cubicBezTo>
                    <a:pt x="3" y="400"/>
                    <a:pt x="3" y="405"/>
                    <a:pt x="4" y="410"/>
                  </a:cubicBezTo>
                  <a:cubicBezTo>
                    <a:pt x="4" y="415"/>
                    <a:pt x="5" y="421"/>
                    <a:pt x="6" y="426"/>
                  </a:cubicBezTo>
                  <a:cubicBezTo>
                    <a:pt x="7" y="434"/>
                    <a:pt x="7" y="434"/>
                    <a:pt x="7" y="434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10" y="447"/>
                    <a:pt x="11" y="453"/>
                    <a:pt x="12" y="458"/>
                  </a:cubicBezTo>
                  <a:cubicBezTo>
                    <a:pt x="13" y="463"/>
                    <a:pt x="14" y="469"/>
                    <a:pt x="16" y="474"/>
                  </a:cubicBezTo>
                  <a:cubicBezTo>
                    <a:pt x="18" y="482"/>
                    <a:pt x="18" y="482"/>
                    <a:pt x="18" y="482"/>
                  </a:cubicBezTo>
                  <a:cubicBezTo>
                    <a:pt x="20" y="490"/>
                    <a:pt x="20" y="490"/>
                    <a:pt x="20" y="490"/>
                  </a:cubicBezTo>
                  <a:cubicBezTo>
                    <a:pt x="26" y="511"/>
                    <a:pt x="35" y="532"/>
                    <a:pt x="44" y="553"/>
                  </a:cubicBezTo>
                  <a:cubicBezTo>
                    <a:pt x="53" y="574"/>
                    <a:pt x="64" y="594"/>
                    <a:pt x="77" y="614"/>
                  </a:cubicBezTo>
                  <a:cubicBezTo>
                    <a:pt x="102" y="654"/>
                    <a:pt x="132" y="690"/>
                    <a:pt x="167" y="722"/>
                  </a:cubicBezTo>
                  <a:cubicBezTo>
                    <a:pt x="202" y="754"/>
                    <a:pt x="242" y="781"/>
                    <a:pt x="283" y="802"/>
                  </a:cubicBezTo>
                  <a:cubicBezTo>
                    <a:pt x="325" y="824"/>
                    <a:pt x="369" y="839"/>
                    <a:pt x="411" y="849"/>
                  </a:cubicBezTo>
                  <a:cubicBezTo>
                    <a:pt x="422" y="851"/>
                    <a:pt x="433" y="853"/>
                    <a:pt x="443" y="855"/>
                  </a:cubicBezTo>
                  <a:cubicBezTo>
                    <a:pt x="449" y="856"/>
                    <a:pt x="454" y="857"/>
                    <a:pt x="459" y="858"/>
                  </a:cubicBezTo>
                  <a:cubicBezTo>
                    <a:pt x="462" y="858"/>
                    <a:pt x="464" y="858"/>
                    <a:pt x="467" y="859"/>
                  </a:cubicBezTo>
                  <a:cubicBezTo>
                    <a:pt x="471" y="859"/>
                    <a:pt x="471" y="859"/>
                    <a:pt x="471" y="859"/>
                  </a:cubicBezTo>
                  <a:cubicBezTo>
                    <a:pt x="473" y="859"/>
                    <a:pt x="473" y="859"/>
                    <a:pt x="473" y="859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7" y="860"/>
                    <a:pt x="469" y="860"/>
                    <a:pt x="480" y="860"/>
                  </a:cubicBezTo>
                  <a:cubicBezTo>
                    <a:pt x="488" y="861"/>
                    <a:pt x="495" y="861"/>
                    <a:pt x="503" y="862"/>
                  </a:cubicBezTo>
                  <a:cubicBezTo>
                    <a:pt x="504" y="863"/>
                    <a:pt x="506" y="863"/>
                    <a:pt x="508" y="863"/>
                  </a:cubicBezTo>
                  <a:cubicBezTo>
                    <a:pt x="509" y="863"/>
                    <a:pt x="509" y="863"/>
                    <a:pt x="509" y="863"/>
                  </a:cubicBezTo>
                  <a:cubicBezTo>
                    <a:pt x="510" y="863"/>
                    <a:pt x="510" y="863"/>
                    <a:pt x="510" y="863"/>
                  </a:cubicBezTo>
                  <a:cubicBezTo>
                    <a:pt x="511" y="863"/>
                    <a:pt x="511" y="863"/>
                    <a:pt x="511" y="863"/>
                  </a:cubicBezTo>
                  <a:cubicBezTo>
                    <a:pt x="515" y="863"/>
                    <a:pt x="515" y="863"/>
                    <a:pt x="515" y="863"/>
                  </a:cubicBezTo>
                  <a:cubicBezTo>
                    <a:pt x="521" y="863"/>
                    <a:pt x="527" y="863"/>
                    <a:pt x="532" y="863"/>
                  </a:cubicBezTo>
                  <a:cubicBezTo>
                    <a:pt x="538" y="863"/>
                    <a:pt x="543" y="863"/>
                    <a:pt x="549" y="863"/>
                  </a:cubicBezTo>
                  <a:cubicBezTo>
                    <a:pt x="552" y="863"/>
                    <a:pt x="554" y="863"/>
                    <a:pt x="557" y="863"/>
                  </a:cubicBezTo>
                  <a:cubicBezTo>
                    <a:pt x="559" y="863"/>
                    <a:pt x="562" y="863"/>
                    <a:pt x="564" y="863"/>
                  </a:cubicBezTo>
                  <a:cubicBezTo>
                    <a:pt x="574" y="862"/>
                    <a:pt x="583" y="861"/>
                    <a:pt x="592" y="861"/>
                  </a:cubicBezTo>
                  <a:cubicBezTo>
                    <a:pt x="594" y="861"/>
                    <a:pt x="596" y="860"/>
                    <a:pt x="599" y="860"/>
                  </a:cubicBezTo>
                  <a:cubicBezTo>
                    <a:pt x="601" y="860"/>
                    <a:pt x="603" y="860"/>
                    <a:pt x="605" y="859"/>
                  </a:cubicBezTo>
                  <a:cubicBezTo>
                    <a:pt x="610" y="859"/>
                    <a:pt x="614" y="858"/>
                    <a:pt x="618" y="858"/>
                  </a:cubicBezTo>
                  <a:cubicBezTo>
                    <a:pt x="627" y="856"/>
                    <a:pt x="635" y="856"/>
                    <a:pt x="643" y="854"/>
                  </a:cubicBezTo>
                  <a:cubicBezTo>
                    <a:pt x="651" y="852"/>
                    <a:pt x="659" y="851"/>
                    <a:pt x="666" y="849"/>
                  </a:cubicBezTo>
                  <a:cubicBezTo>
                    <a:pt x="670" y="848"/>
                    <a:pt x="674" y="847"/>
                    <a:pt x="677" y="847"/>
                  </a:cubicBezTo>
                  <a:cubicBezTo>
                    <a:pt x="681" y="846"/>
                    <a:pt x="684" y="845"/>
                    <a:pt x="688" y="844"/>
                  </a:cubicBezTo>
                  <a:cubicBezTo>
                    <a:pt x="695" y="842"/>
                    <a:pt x="701" y="840"/>
                    <a:pt x="708" y="838"/>
                  </a:cubicBezTo>
                  <a:cubicBezTo>
                    <a:pt x="714" y="836"/>
                    <a:pt x="720" y="835"/>
                    <a:pt x="725" y="833"/>
                  </a:cubicBezTo>
                  <a:cubicBezTo>
                    <a:pt x="737" y="829"/>
                    <a:pt x="747" y="825"/>
                    <a:pt x="755" y="822"/>
                  </a:cubicBezTo>
                  <a:cubicBezTo>
                    <a:pt x="764" y="818"/>
                    <a:pt x="771" y="815"/>
                    <a:pt x="777" y="812"/>
                  </a:cubicBezTo>
                  <a:cubicBezTo>
                    <a:pt x="789" y="807"/>
                    <a:pt x="795" y="804"/>
                    <a:pt x="795" y="804"/>
                  </a:cubicBezTo>
                  <a:cubicBezTo>
                    <a:pt x="597" y="485"/>
                    <a:pt x="597" y="485"/>
                    <a:pt x="597" y="485"/>
                  </a:cubicBezTo>
                  <a:cubicBezTo>
                    <a:pt x="597" y="485"/>
                    <a:pt x="595" y="487"/>
                    <a:pt x="591" y="491"/>
                  </a:cubicBezTo>
                  <a:cubicBezTo>
                    <a:pt x="589" y="492"/>
                    <a:pt x="587" y="495"/>
                    <a:pt x="584" y="497"/>
                  </a:cubicBezTo>
                  <a:cubicBezTo>
                    <a:pt x="582" y="500"/>
                    <a:pt x="578" y="503"/>
                    <a:pt x="575" y="506"/>
                  </a:cubicBezTo>
                  <a:cubicBezTo>
                    <a:pt x="573" y="508"/>
                    <a:pt x="571" y="509"/>
                    <a:pt x="569" y="511"/>
                  </a:cubicBezTo>
                  <a:cubicBezTo>
                    <a:pt x="567" y="512"/>
                    <a:pt x="564" y="514"/>
                    <a:pt x="562" y="516"/>
                  </a:cubicBezTo>
                  <a:cubicBezTo>
                    <a:pt x="561" y="517"/>
                    <a:pt x="559" y="518"/>
                    <a:pt x="558" y="519"/>
                  </a:cubicBezTo>
                  <a:cubicBezTo>
                    <a:pt x="557" y="520"/>
                    <a:pt x="556" y="520"/>
                    <a:pt x="554" y="521"/>
                  </a:cubicBezTo>
                  <a:cubicBezTo>
                    <a:pt x="551" y="523"/>
                    <a:pt x="549" y="525"/>
                    <a:pt x="546" y="527"/>
                  </a:cubicBezTo>
                  <a:cubicBezTo>
                    <a:pt x="543" y="529"/>
                    <a:pt x="539" y="530"/>
                    <a:pt x="536" y="532"/>
                  </a:cubicBezTo>
                  <a:cubicBezTo>
                    <a:pt x="535" y="533"/>
                    <a:pt x="533" y="534"/>
                    <a:pt x="531" y="535"/>
                  </a:cubicBezTo>
                  <a:cubicBezTo>
                    <a:pt x="529" y="536"/>
                    <a:pt x="529" y="536"/>
                    <a:pt x="529" y="536"/>
                  </a:cubicBezTo>
                  <a:cubicBezTo>
                    <a:pt x="526" y="538"/>
                    <a:pt x="526" y="538"/>
                    <a:pt x="526" y="538"/>
                  </a:cubicBezTo>
                  <a:cubicBezTo>
                    <a:pt x="522" y="539"/>
                    <a:pt x="518" y="541"/>
                    <a:pt x="514" y="543"/>
                  </a:cubicBezTo>
                  <a:cubicBezTo>
                    <a:pt x="513" y="543"/>
                    <a:pt x="511" y="544"/>
                    <a:pt x="509" y="545"/>
                  </a:cubicBezTo>
                  <a:cubicBezTo>
                    <a:pt x="508" y="546"/>
                    <a:pt x="507" y="546"/>
                    <a:pt x="505" y="547"/>
                  </a:cubicBezTo>
                  <a:cubicBezTo>
                    <a:pt x="504" y="548"/>
                    <a:pt x="502" y="549"/>
                    <a:pt x="501" y="549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9" y="550"/>
                    <a:pt x="499" y="550"/>
                    <a:pt x="499" y="550"/>
                  </a:cubicBezTo>
                  <a:cubicBezTo>
                    <a:pt x="498" y="550"/>
                    <a:pt x="498" y="550"/>
                    <a:pt x="498" y="550"/>
                  </a:cubicBezTo>
                  <a:cubicBezTo>
                    <a:pt x="497" y="551"/>
                    <a:pt x="497" y="551"/>
                    <a:pt x="497" y="551"/>
                  </a:cubicBezTo>
                  <a:cubicBezTo>
                    <a:pt x="495" y="551"/>
                    <a:pt x="493" y="551"/>
                    <a:pt x="492" y="552"/>
                  </a:cubicBezTo>
                  <a:cubicBezTo>
                    <a:pt x="484" y="553"/>
                    <a:pt x="477" y="554"/>
                    <a:pt x="469" y="556"/>
                  </a:cubicBezTo>
                  <a:cubicBezTo>
                    <a:pt x="480" y="556"/>
                    <a:pt x="472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4" y="556"/>
                    <a:pt x="474" y="556"/>
                    <a:pt x="474" y="556"/>
                  </a:cubicBezTo>
                  <a:cubicBezTo>
                    <a:pt x="473" y="556"/>
                    <a:pt x="473" y="556"/>
                    <a:pt x="473" y="556"/>
                  </a:cubicBezTo>
                  <a:cubicBezTo>
                    <a:pt x="471" y="557"/>
                    <a:pt x="471" y="557"/>
                    <a:pt x="471" y="557"/>
                  </a:cubicBezTo>
                  <a:cubicBezTo>
                    <a:pt x="467" y="557"/>
                    <a:pt x="467" y="557"/>
                    <a:pt x="467" y="557"/>
                  </a:cubicBezTo>
                  <a:cubicBezTo>
                    <a:pt x="465" y="558"/>
                    <a:pt x="462" y="559"/>
                    <a:pt x="459" y="559"/>
                  </a:cubicBezTo>
                  <a:cubicBezTo>
                    <a:pt x="454" y="560"/>
                    <a:pt x="449" y="561"/>
                    <a:pt x="443" y="561"/>
                  </a:cubicBezTo>
                  <a:cubicBezTo>
                    <a:pt x="422" y="564"/>
                    <a:pt x="398" y="564"/>
                    <a:pt x="373" y="561"/>
                  </a:cubicBezTo>
                  <a:cubicBezTo>
                    <a:pt x="349" y="557"/>
                    <a:pt x="323" y="550"/>
                    <a:pt x="297" y="539"/>
                  </a:cubicBezTo>
                  <a:cubicBezTo>
                    <a:pt x="271" y="528"/>
                    <a:pt x="246" y="513"/>
                    <a:pt x="223" y="494"/>
                  </a:cubicBezTo>
                  <a:cubicBezTo>
                    <a:pt x="212" y="484"/>
                    <a:pt x="201" y="474"/>
                    <a:pt x="190" y="463"/>
                  </a:cubicBezTo>
                  <a:cubicBezTo>
                    <a:pt x="180" y="452"/>
                    <a:pt x="170" y="440"/>
                    <a:pt x="162" y="427"/>
                  </a:cubicBezTo>
                  <a:cubicBezTo>
                    <a:pt x="159" y="422"/>
                    <a:pt x="159" y="422"/>
                    <a:pt x="159" y="422"/>
                  </a:cubicBezTo>
                  <a:cubicBezTo>
                    <a:pt x="155" y="417"/>
                    <a:pt x="155" y="417"/>
                    <a:pt x="155" y="417"/>
                  </a:cubicBezTo>
                  <a:cubicBezTo>
                    <a:pt x="153" y="414"/>
                    <a:pt x="151" y="411"/>
                    <a:pt x="149" y="408"/>
                  </a:cubicBezTo>
                  <a:cubicBezTo>
                    <a:pt x="147" y="404"/>
                    <a:pt x="145" y="401"/>
                    <a:pt x="144" y="397"/>
                  </a:cubicBezTo>
                  <a:cubicBezTo>
                    <a:pt x="141" y="392"/>
                    <a:pt x="141" y="392"/>
                    <a:pt x="141" y="392"/>
                  </a:cubicBezTo>
                  <a:cubicBezTo>
                    <a:pt x="138" y="387"/>
                    <a:pt x="138" y="387"/>
                    <a:pt x="138" y="387"/>
                  </a:cubicBezTo>
                  <a:cubicBezTo>
                    <a:pt x="136" y="384"/>
                    <a:pt x="135" y="380"/>
                    <a:pt x="133" y="377"/>
                  </a:cubicBezTo>
                  <a:cubicBezTo>
                    <a:pt x="132" y="373"/>
                    <a:pt x="130" y="370"/>
                    <a:pt x="128" y="366"/>
                  </a:cubicBezTo>
                  <a:cubicBezTo>
                    <a:pt x="125" y="359"/>
                    <a:pt x="123" y="352"/>
                    <a:pt x="120" y="345"/>
                  </a:cubicBezTo>
                  <a:cubicBezTo>
                    <a:pt x="119" y="341"/>
                    <a:pt x="118" y="337"/>
                    <a:pt x="117" y="334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4" y="325"/>
                    <a:pt x="114" y="325"/>
                    <a:pt x="114" y="325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2" y="319"/>
                    <a:pt x="111" y="316"/>
                    <a:pt x="110" y="313"/>
                  </a:cubicBezTo>
                  <a:cubicBezTo>
                    <a:pt x="110" y="310"/>
                    <a:pt x="110" y="310"/>
                    <a:pt x="110" y="310"/>
                  </a:cubicBezTo>
                  <a:cubicBezTo>
                    <a:pt x="110" y="309"/>
                    <a:pt x="109" y="308"/>
                    <a:pt x="109" y="307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7" y="297"/>
                    <a:pt x="106" y="292"/>
                    <a:pt x="106" y="288"/>
                  </a:cubicBezTo>
                  <a:cubicBezTo>
                    <a:pt x="106" y="287"/>
                    <a:pt x="106" y="287"/>
                    <a:pt x="106" y="287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9"/>
                    <a:pt x="105" y="288"/>
                    <a:pt x="105" y="288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84"/>
                    <a:pt x="105" y="284"/>
                    <a:pt x="105" y="284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3" y="271"/>
                    <a:pt x="102" y="263"/>
                    <a:pt x="101" y="256"/>
                  </a:cubicBezTo>
                  <a:cubicBezTo>
                    <a:pt x="99" y="227"/>
                    <a:pt x="100" y="198"/>
                    <a:pt x="104" y="172"/>
                  </a:cubicBezTo>
                  <a:cubicBezTo>
                    <a:pt x="107" y="146"/>
                    <a:pt x="114" y="122"/>
                    <a:pt x="121" y="100"/>
                  </a:cubicBezTo>
                  <a:cubicBezTo>
                    <a:pt x="128" y="79"/>
                    <a:pt x="136" y="61"/>
                    <a:pt x="143" y="47"/>
                  </a:cubicBezTo>
                  <a:cubicBezTo>
                    <a:pt x="145" y="43"/>
                    <a:pt x="147" y="40"/>
                    <a:pt x="149" y="37"/>
                  </a:cubicBezTo>
                  <a:cubicBezTo>
                    <a:pt x="151" y="33"/>
                    <a:pt x="152" y="31"/>
                    <a:pt x="154" y="28"/>
                  </a:cubicBezTo>
                  <a:cubicBezTo>
                    <a:pt x="157" y="22"/>
                    <a:pt x="160" y="18"/>
                    <a:pt x="162" y="14"/>
                  </a:cubicBezTo>
                  <a:cubicBezTo>
                    <a:pt x="167" y="6"/>
                    <a:pt x="170" y="2"/>
                    <a:pt x="170" y="2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5" name="组合 11"/>
            <p:cNvGrpSpPr/>
            <p:nvPr/>
          </p:nvGrpSpPr>
          <p:grpSpPr bwMode="auto">
            <a:xfrm>
              <a:off x="3245205" y="3424807"/>
              <a:ext cx="327690" cy="205302"/>
              <a:chOff x="0" y="0"/>
              <a:chExt cx="414138" cy="279215"/>
            </a:xfrm>
          </p:grpSpPr>
          <p:sp>
            <p:nvSpPr>
              <p:cNvPr id="96" name="Freeform 19@|5FFC:16777215|FBC:16777215|LFC:16777215|LBC:167772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14138" cy="279215"/>
              </a:xfrm>
              <a:custGeom>
                <a:avLst/>
                <a:gdLst>
                  <a:gd name="T0" fmla="*/ 2147483647 w 142"/>
                  <a:gd name="T1" fmla="*/ 2147483647 h 96"/>
                  <a:gd name="T2" fmla="*/ 2147483647 w 142"/>
                  <a:gd name="T3" fmla="*/ 2147483647 h 96"/>
                  <a:gd name="T4" fmla="*/ 2147483647 w 142"/>
                  <a:gd name="T5" fmla="*/ 2147483647 h 96"/>
                  <a:gd name="T6" fmla="*/ 2147483647 w 142"/>
                  <a:gd name="T7" fmla="*/ 2147483647 h 96"/>
                  <a:gd name="T8" fmla="*/ 2147483647 w 142"/>
                  <a:gd name="T9" fmla="*/ 0 h 96"/>
                  <a:gd name="T10" fmla="*/ 2147483647 w 142"/>
                  <a:gd name="T11" fmla="*/ 0 h 96"/>
                  <a:gd name="T12" fmla="*/ 2147483647 w 142"/>
                  <a:gd name="T13" fmla="*/ 2147483647 h 96"/>
                  <a:gd name="T14" fmla="*/ 2147483647 w 142"/>
                  <a:gd name="T15" fmla="*/ 2147483647 h 96"/>
                  <a:gd name="T16" fmla="*/ 2147483647 w 142"/>
                  <a:gd name="T17" fmla="*/ 2147483647 h 96"/>
                  <a:gd name="T18" fmla="*/ 2147483647 w 142"/>
                  <a:gd name="T19" fmla="*/ 2147483647 h 96"/>
                  <a:gd name="T20" fmla="*/ 0 w 142"/>
                  <a:gd name="T21" fmla="*/ 2147483647 h 96"/>
                  <a:gd name="T22" fmla="*/ 0 w 142"/>
                  <a:gd name="T23" fmla="*/ 2147483647 h 96"/>
                  <a:gd name="T24" fmla="*/ 2147483647 w 142"/>
                  <a:gd name="T25" fmla="*/ 2147483647 h 96"/>
                  <a:gd name="T26" fmla="*/ 2147483647 w 142"/>
                  <a:gd name="T27" fmla="*/ 2147483647 h 96"/>
                  <a:gd name="T28" fmla="*/ 2147483647 w 142"/>
                  <a:gd name="T29" fmla="*/ 2147483647 h 96"/>
                  <a:gd name="T30" fmla="*/ 2147483647 w 142"/>
                  <a:gd name="T31" fmla="*/ 2147483647 h 96"/>
                  <a:gd name="T32" fmla="*/ 2147483647 w 142"/>
                  <a:gd name="T33" fmla="*/ 2147483647 h 96"/>
                  <a:gd name="T34" fmla="*/ 2147483647 w 142"/>
                  <a:gd name="T35" fmla="*/ 2147483647 h 96"/>
                  <a:gd name="T36" fmla="*/ 2147483647 w 142"/>
                  <a:gd name="T37" fmla="*/ 2147483647 h 96"/>
                  <a:gd name="T38" fmla="*/ 2147483647 w 142"/>
                  <a:gd name="T39" fmla="*/ 2147483647 h 96"/>
                  <a:gd name="T40" fmla="*/ 2147483647 w 142"/>
                  <a:gd name="T41" fmla="*/ 2147483647 h 96"/>
                  <a:gd name="T42" fmla="*/ 2147483647 w 142"/>
                  <a:gd name="T43" fmla="*/ 2147483647 h 96"/>
                  <a:gd name="T44" fmla="*/ 2147483647 w 142"/>
                  <a:gd name="T45" fmla="*/ 2147483647 h 96"/>
                  <a:gd name="T46" fmla="*/ 2147483647 w 142"/>
                  <a:gd name="T47" fmla="*/ 2147483647 h 96"/>
                  <a:gd name="T48" fmla="*/ 2147483647 w 142"/>
                  <a:gd name="T49" fmla="*/ 2147483647 h 96"/>
                  <a:gd name="T50" fmla="*/ 2147483647 w 142"/>
                  <a:gd name="T51" fmla="*/ 2147483647 h 96"/>
                  <a:gd name="T52" fmla="*/ 2147483647 w 142"/>
                  <a:gd name="T53" fmla="*/ 2147483647 h 96"/>
                  <a:gd name="T54" fmla="*/ 2147483647 w 142"/>
                  <a:gd name="T55" fmla="*/ 2147483647 h 96"/>
                  <a:gd name="T56" fmla="*/ 2147483647 w 142"/>
                  <a:gd name="T57" fmla="*/ 2147483647 h 96"/>
                  <a:gd name="T58" fmla="*/ 2147483647 w 142"/>
                  <a:gd name="T59" fmla="*/ 2147483647 h 96"/>
                  <a:gd name="T60" fmla="*/ 2147483647 w 142"/>
                  <a:gd name="T61" fmla="*/ 2147483647 h 96"/>
                  <a:gd name="T62" fmla="*/ 2147483647 w 142"/>
                  <a:gd name="T63" fmla="*/ 2147483647 h 96"/>
                  <a:gd name="T64" fmla="*/ 2147483647 w 142"/>
                  <a:gd name="T65" fmla="*/ 2147483647 h 96"/>
                  <a:gd name="T66" fmla="*/ 2147483647 w 142"/>
                  <a:gd name="T67" fmla="*/ 2147483647 h 96"/>
                  <a:gd name="T68" fmla="*/ 2147483647 w 142"/>
                  <a:gd name="T69" fmla="*/ 2147483647 h 96"/>
                  <a:gd name="T70" fmla="*/ 2147483647 w 142"/>
                  <a:gd name="T71" fmla="*/ 2147483647 h 96"/>
                  <a:gd name="T72" fmla="*/ 2147483647 w 142"/>
                  <a:gd name="T73" fmla="*/ 2147483647 h 96"/>
                  <a:gd name="T74" fmla="*/ 2147483647 w 142"/>
                  <a:gd name="T75" fmla="*/ 2147483647 h 96"/>
                  <a:gd name="T76" fmla="*/ 2147483647 w 142"/>
                  <a:gd name="T77" fmla="*/ 2147483647 h 96"/>
                  <a:gd name="T78" fmla="*/ 2147483647 w 142"/>
                  <a:gd name="T79" fmla="*/ 2147483647 h 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2"/>
                  <a:gd name="T121" fmla="*/ 0 h 96"/>
                  <a:gd name="T122" fmla="*/ 142 w 142"/>
                  <a:gd name="T123" fmla="*/ 96 h 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2" h="96">
                    <a:moveTo>
                      <a:pt x="130" y="15"/>
                    </a:move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2"/>
                      <a:pt x="90" y="0"/>
                      <a:pt x="8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2" y="0"/>
                      <a:pt x="48" y="2"/>
                      <a:pt x="46" y="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5" y="15"/>
                      <a:pt x="0" y="20"/>
                      <a:pt x="0" y="2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1"/>
                      <a:pt x="5" y="96"/>
                      <a:pt x="12" y="9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7" y="96"/>
                      <a:pt x="142" y="91"/>
                      <a:pt x="142" y="84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2" y="20"/>
                      <a:pt x="137" y="15"/>
                      <a:pt x="130" y="15"/>
                    </a:cubicBezTo>
                    <a:close/>
                    <a:moveTo>
                      <a:pt x="30" y="31"/>
                    </a:moveTo>
                    <a:cubicBezTo>
                      <a:pt x="8" y="31"/>
                      <a:pt x="8" y="31"/>
                      <a:pt x="8" y="3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30" y="31"/>
                    </a:lnTo>
                    <a:close/>
                    <a:moveTo>
                      <a:pt x="71" y="90"/>
                    </a:moveTo>
                    <a:cubicBezTo>
                      <a:pt x="52" y="90"/>
                      <a:pt x="36" y="74"/>
                      <a:pt x="36" y="55"/>
                    </a:cubicBezTo>
                    <a:cubicBezTo>
                      <a:pt x="36" y="35"/>
                      <a:pt x="52" y="20"/>
                      <a:pt x="71" y="20"/>
                    </a:cubicBezTo>
                    <a:cubicBezTo>
                      <a:pt x="90" y="20"/>
                      <a:pt x="106" y="35"/>
                      <a:pt x="106" y="55"/>
                    </a:cubicBezTo>
                    <a:cubicBezTo>
                      <a:pt x="106" y="74"/>
                      <a:pt x="90" y="90"/>
                      <a:pt x="71" y="90"/>
                    </a:cubicBezTo>
                    <a:close/>
                    <a:moveTo>
                      <a:pt x="136" y="30"/>
                    </a:moveTo>
                    <a:cubicBezTo>
                      <a:pt x="132" y="30"/>
                      <a:pt x="132" y="30"/>
                      <a:pt x="132" y="30"/>
                    </a:cubicBezTo>
                    <a:cubicBezTo>
                      <a:pt x="132" y="34"/>
                      <a:pt x="132" y="34"/>
                      <a:pt x="132" y="34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1" y="30"/>
                      <a:pt x="121" y="30"/>
                      <a:pt x="121" y="30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6" y="24"/>
                      <a:pt x="136" y="24"/>
                      <a:pt x="136" y="24"/>
                    </a:cubicBezTo>
                    <a:lnTo>
                      <a:pt x="136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20@|5FFC:16777215|FBC:16777215|LFC:16777215|LBC:16777215"/>
              <p:cNvSpPr>
                <a:spLocks noEditPoints="1" noChangeArrowheads="1"/>
              </p:cNvSpPr>
              <p:nvPr/>
            </p:nvSpPr>
            <p:spPr bwMode="auto">
              <a:xfrm>
                <a:off x="125554" y="74957"/>
                <a:ext cx="166780" cy="166780"/>
              </a:xfrm>
              <a:custGeom>
                <a:avLst/>
                <a:gdLst>
                  <a:gd name="T0" fmla="*/ 2147483647 w 57"/>
                  <a:gd name="T1" fmla="*/ 2147483647 h 57"/>
                  <a:gd name="T2" fmla="*/ 0 w 57"/>
                  <a:gd name="T3" fmla="*/ 2147483647 h 57"/>
                  <a:gd name="T4" fmla="*/ 2147483647 w 57"/>
                  <a:gd name="T5" fmla="*/ 0 h 57"/>
                  <a:gd name="T6" fmla="*/ 2147483647 w 57"/>
                  <a:gd name="T7" fmla="*/ 2147483647 h 57"/>
                  <a:gd name="T8" fmla="*/ 2147483647 w 57"/>
                  <a:gd name="T9" fmla="*/ 2147483647 h 57"/>
                  <a:gd name="T10" fmla="*/ 2147483647 w 57"/>
                  <a:gd name="T11" fmla="*/ 2147483647 h 57"/>
                  <a:gd name="T12" fmla="*/ 2147483647 w 57"/>
                  <a:gd name="T13" fmla="*/ 2147483647 h 57"/>
                  <a:gd name="T14" fmla="*/ 2147483647 w 57"/>
                  <a:gd name="T15" fmla="*/ 2147483647 h 57"/>
                  <a:gd name="T16" fmla="*/ 2147483647 w 57"/>
                  <a:gd name="T17" fmla="*/ 2147483647 h 57"/>
                  <a:gd name="T18" fmla="*/ 2147483647 w 57"/>
                  <a:gd name="T19" fmla="*/ 2147483647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57"/>
                  <a:gd name="T32" fmla="*/ 57 w 57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57">
                    <a:moveTo>
                      <a:pt x="28" y="57"/>
                    </a:moveTo>
                    <a:cubicBezTo>
                      <a:pt x="12" y="57"/>
                      <a:pt x="0" y="44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4"/>
                      <a:pt x="44" y="57"/>
                      <a:pt x="28" y="57"/>
                    </a:cubicBezTo>
                    <a:close/>
                    <a:moveTo>
                      <a:pt x="28" y="9"/>
                    </a:moveTo>
                    <a:cubicBezTo>
                      <a:pt x="17" y="9"/>
                      <a:pt x="9" y="18"/>
                      <a:pt x="9" y="29"/>
                    </a:cubicBezTo>
                    <a:cubicBezTo>
                      <a:pt x="9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9"/>
                    </a:cubicBezTo>
                    <a:cubicBezTo>
                      <a:pt x="48" y="18"/>
                      <a:pt x="39" y="9"/>
                      <a:pt x="2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" name="TextBox 13"/>
            <p:cNvSpPr>
              <a:spLocks noChangeArrowheads="1"/>
            </p:cNvSpPr>
            <p:nvPr/>
          </p:nvSpPr>
          <p:spPr bwMode="auto">
            <a:xfrm>
              <a:off x="5649424" y="2171060"/>
              <a:ext cx="1845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功能应用，角色区分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4"/>
            <p:cNvSpPr>
              <a:spLocks noEditPoints="1"/>
            </p:cNvSpPr>
            <p:nvPr/>
          </p:nvSpPr>
          <p:spPr bwMode="auto">
            <a:xfrm>
              <a:off x="2845854" y="1612143"/>
              <a:ext cx="268355" cy="268199"/>
            </a:xfrm>
            <a:custGeom>
              <a:avLst/>
              <a:gdLst>
                <a:gd name="T0" fmla="*/ 119 w 122"/>
                <a:gd name="T1" fmla="*/ 43 h 120"/>
                <a:gd name="T2" fmla="*/ 65 w 122"/>
                <a:gd name="T3" fmla="*/ 1 h 120"/>
                <a:gd name="T4" fmla="*/ 61 w 122"/>
                <a:gd name="T5" fmla="*/ 0 h 120"/>
                <a:gd name="T6" fmla="*/ 57 w 122"/>
                <a:gd name="T7" fmla="*/ 1 h 120"/>
                <a:gd name="T8" fmla="*/ 3 w 122"/>
                <a:gd name="T9" fmla="*/ 43 h 120"/>
                <a:gd name="T10" fmla="*/ 1 w 122"/>
                <a:gd name="T11" fmla="*/ 50 h 120"/>
                <a:gd name="T12" fmla="*/ 7 w 122"/>
                <a:gd name="T13" fmla="*/ 54 h 120"/>
                <a:gd name="T14" fmla="*/ 13 w 122"/>
                <a:gd name="T15" fmla="*/ 54 h 120"/>
                <a:gd name="T16" fmla="*/ 13 w 122"/>
                <a:gd name="T17" fmla="*/ 120 h 120"/>
                <a:gd name="T18" fmla="*/ 49 w 122"/>
                <a:gd name="T19" fmla="*/ 120 h 120"/>
                <a:gd name="T20" fmla="*/ 49 w 122"/>
                <a:gd name="T21" fmla="*/ 72 h 120"/>
                <a:gd name="T22" fmla="*/ 73 w 122"/>
                <a:gd name="T23" fmla="*/ 72 h 120"/>
                <a:gd name="T24" fmla="*/ 73 w 122"/>
                <a:gd name="T25" fmla="*/ 120 h 120"/>
                <a:gd name="T26" fmla="*/ 109 w 122"/>
                <a:gd name="T27" fmla="*/ 120 h 120"/>
                <a:gd name="T28" fmla="*/ 109 w 122"/>
                <a:gd name="T29" fmla="*/ 54 h 120"/>
                <a:gd name="T30" fmla="*/ 115 w 122"/>
                <a:gd name="T31" fmla="*/ 54 h 120"/>
                <a:gd name="T32" fmla="*/ 121 w 122"/>
                <a:gd name="T33" fmla="*/ 50 h 120"/>
                <a:gd name="T34" fmla="*/ 119 w 122"/>
                <a:gd name="T35" fmla="*/ 43 h 120"/>
                <a:gd name="T36" fmla="*/ 103 w 122"/>
                <a:gd name="T37" fmla="*/ 48 h 120"/>
                <a:gd name="T38" fmla="*/ 103 w 122"/>
                <a:gd name="T39" fmla="*/ 114 h 120"/>
                <a:gd name="T40" fmla="*/ 79 w 122"/>
                <a:gd name="T41" fmla="*/ 114 h 120"/>
                <a:gd name="T42" fmla="*/ 79 w 122"/>
                <a:gd name="T43" fmla="*/ 72 h 120"/>
                <a:gd name="T44" fmla="*/ 73 w 122"/>
                <a:gd name="T45" fmla="*/ 66 h 120"/>
                <a:gd name="T46" fmla="*/ 49 w 122"/>
                <a:gd name="T47" fmla="*/ 66 h 120"/>
                <a:gd name="T48" fmla="*/ 43 w 122"/>
                <a:gd name="T49" fmla="*/ 72 h 120"/>
                <a:gd name="T50" fmla="*/ 43 w 122"/>
                <a:gd name="T51" fmla="*/ 114 h 120"/>
                <a:gd name="T52" fmla="*/ 19 w 122"/>
                <a:gd name="T53" fmla="*/ 114 h 120"/>
                <a:gd name="T54" fmla="*/ 19 w 122"/>
                <a:gd name="T55" fmla="*/ 48 h 120"/>
                <a:gd name="T56" fmla="*/ 7 w 122"/>
                <a:gd name="T57" fmla="*/ 48 h 120"/>
                <a:gd name="T58" fmla="*/ 61 w 122"/>
                <a:gd name="T59" fmla="*/ 6 h 120"/>
                <a:gd name="T60" fmla="*/ 115 w 122"/>
                <a:gd name="T61" fmla="*/ 48 h 120"/>
                <a:gd name="T62" fmla="*/ 103 w 122"/>
                <a:gd name="T6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120">
                  <a:moveTo>
                    <a:pt x="119" y="43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4" y="0"/>
                    <a:pt x="62" y="0"/>
                    <a:pt x="61" y="0"/>
                  </a:cubicBezTo>
                  <a:cubicBezTo>
                    <a:pt x="60" y="0"/>
                    <a:pt x="58" y="0"/>
                    <a:pt x="57" y="1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5"/>
                    <a:pt x="0" y="48"/>
                    <a:pt x="1" y="50"/>
                  </a:cubicBezTo>
                  <a:cubicBezTo>
                    <a:pt x="2" y="52"/>
                    <a:pt x="4" y="54"/>
                    <a:pt x="7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8" y="54"/>
                    <a:pt x="120" y="52"/>
                    <a:pt x="121" y="50"/>
                  </a:cubicBezTo>
                  <a:cubicBezTo>
                    <a:pt x="122" y="48"/>
                    <a:pt x="121" y="45"/>
                    <a:pt x="119" y="43"/>
                  </a:cubicBezTo>
                  <a:close/>
                  <a:moveTo>
                    <a:pt x="103" y="48"/>
                  </a:moveTo>
                  <a:cubicBezTo>
                    <a:pt x="103" y="114"/>
                    <a:pt x="103" y="114"/>
                    <a:pt x="103" y="114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69"/>
                    <a:pt x="76" y="66"/>
                    <a:pt x="73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6" y="66"/>
                    <a:pt x="43" y="69"/>
                    <a:pt x="43" y="72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115" y="48"/>
                    <a:pt x="115" y="48"/>
                    <a:pt x="115" y="48"/>
                  </a:cubicBezTo>
                  <a:lnTo>
                    <a:pt x="10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1" name="Group 17"/>
            <p:cNvGrpSpPr>
              <a:grpSpLocks noChangeAspect="1"/>
            </p:cNvGrpSpPr>
            <p:nvPr/>
          </p:nvGrpSpPr>
          <p:grpSpPr bwMode="auto">
            <a:xfrm>
              <a:off x="4040117" y="2149027"/>
              <a:ext cx="274365" cy="234631"/>
              <a:chOff x="3695" y="2036"/>
              <a:chExt cx="290" cy="248"/>
            </a:xfrm>
            <a:solidFill>
              <a:schemeClr val="bg1"/>
            </a:solidFill>
          </p:grpSpPr>
          <p:sp>
            <p:nvSpPr>
              <p:cNvPr id="122" name="Freeform 18"/>
              <p:cNvSpPr>
                <a:spLocks noEditPoints="1"/>
              </p:cNvSpPr>
              <p:nvPr/>
            </p:nvSpPr>
            <p:spPr bwMode="auto">
              <a:xfrm>
                <a:off x="3743" y="2053"/>
                <a:ext cx="136" cy="170"/>
              </a:xfrm>
              <a:custGeom>
                <a:avLst/>
                <a:gdLst>
                  <a:gd name="T0" fmla="*/ 28 w 56"/>
                  <a:gd name="T1" fmla="*/ 70 h 70"/>
                  <a:gd name="T2" fmla="*/ 56 w 56"/>
                  <a:gd name="T3" fmla="*/ 35 h 70"/>
                  <a:gd name="T4" fmla="*/ 28 w 56"/>
                  <a:gd name="T5" fmla="*/ 0 h 70"/>
                  <a:gd name="T6" fmla="*/ 0 w 56"/>
                  <a:gd name="T7" fmla="*/ 35 h 70"/>
                  <a:gd name="T8" fmla="*/ 28 w 56"/>
                  <a:gd name="T9" fmla="*/ 70 h 70"/>
                  <a:gd name="T10" fmla="*/ 28 w 56"/>
                  <a:gd name="T11" fmla="*/ 6 h 70"/>
                  <a:gd name="T12" fmla="*/ 50 w 56"/>
                  <a:gd name="T13" fmla="*/ 35 h 70"/>
                  <a:gd name="T14" fmla="*/ 28 w 56"/>
                  <a:gd name="T15" fmla="*/ 64 h 70"/>
                  <a:gd name="T16" fmla="*/ 6 w 56"/>
                  <a:gd name="T17" fmla="*/ 35 h 70"/>
                  <a:gd name="T18" fmla="*/ 28 w 56"/>
                  <a:gd name="T19" fmla="*/ 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70">
                    <a:moveTo>
                      <a:pt x="28" y="70"/>
                    </a:moveTo>
                    <a:cubicBezTo>
                      <a:pt x="43" y="70"/>
                      <a:pt x="56" y="55"/>
                      <a:pt x="56" y="35"/>
                    </a:cubicBezTo>
                    <a:cubicBezTo>
                      <a:pt x="56" y="16"/>
                      <a:pt x="43" y="0"/>
                      <a:pt x="28" y="0"/>
                    </a:cubicBezTo>
                    <a:cubicBezTo>
                      <a:pt x="13" y="0"/>
                      <a:pt x="0" y="16"/>
                      <a:pt x="0" y="35"/>
                    </a:cubicBezTo>
                    <a:cubicBezTo>
                      <a:pt x="0" y="55"/>
                      <a:pt x="13" y="70"/>
                      <a:pt x="28" y="70"/>
                    </a:cubicBezTo>
                    <a:close/>
                    <a:moveTo>
                      <a:pt x="28" y="6"/>
                    </a:moveTo>
                    <a:cubicBezTo>
                      <a:pt x="40" y="6"/>
                      <a:pt x="50" y="19"/>
                      <a:pt x="50" y="35"/>
                    </a:cubicBezTo>
                    <a:cubicBezTo>
                      <a:pt x="50" y="51"/>
                      <a:pt x="40" y="64"/>
                      <a:pt x="28" y="64"/>
                    </a:cubicBezTo>
                    <a:cubicBezTo>
                      <a:pt x="16" y="64"/>
                      <a:pt x="6" y="51"/>
                      <a:pt x="6" y="35"/>
                    </a:cubicBezTo>
                    <a:cubicBezTo>
                      <a:pt x="6" y="19"/>
                      <a:pt x="16" y="6"/>
                      <a:pt x="2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9"/>
              <p:cNvSpPr/>
              <p:nvPr/>
            </p:nvSpPr>
            <p:spPr bwMode="auto">
              <a:xfrm>
                <a:off x="3847" y="2036"/>
                <a:ext cx="95" cy="146"/>
              </a:xfrm>
              <a:custGeom>
                <a:avLst/>
                <a:gdLst>
                  <a:gd name="T0" fmla="*/ 15 w 39"/>
                  <a:gd name="T1" fmla="*/ 6 h 60"/>
                  <a:gd name="T2" fmla="*/ 33 w 39"/>
                  <a:gd name="T3" fmla="*/ 30 h 60"/>
                  <a:gd name="T4" fmla="*/ 18 w 39"/>
                  <a:gd name="T5" fmla="*/ 54 h 60"/>
                  <a:gd name="T6" fmla="*/ 15 w 39"/>
                  <a:gd name="T7" fmla="*/ 60 h 60"/>
                  <a:gd name="T8" fmla="*/ 39 w 39"/>
                  <a:gd name="T9" fmla="*/ 30 h 60"/>
                  <a:gd name="T10" fmla="*/ 15 w 39"/>
                  <a:gd name="T11" fmla="*/ 0 h 60"/>
                  <a:gd name="T12" fmla="*/ 0 w 39"/>
                  <a:gd name="T13" fmla="*/ 6 h 60"/>
                  <a:gd name="T14" fmla="*/ 5 w 39"/>
                  <a:gd name="T15" fmla="*/ 10 h 60"/>
                  <a:gd name="T16" fmla="*/ 15 w 39"/>
                  <a:gd name="T17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60">
                    <a:moveTo>
                      <a:pt x="15" y="6"/>
                    </a:moveTo>
                    <a:cubicBezTo>
                      <a:pt x="25" y="6"/>
                      <a:pt x="33" y="17"/>
                      <a:pt x="33" y="30"/>
                    </a:cubicBezTo>
                    <a:cubicBezTo>
                      <a:pt x="33" y="42"/>
                      <a:pt x="26" y="52"/>
                      <a:pt x="18" y="54"/>
                    </a:cubicBezTo>
                    <a:cubicBezTo>
                      <a:pt x="17" y="56"/>
                      <a:pt x="16" y="58"/>
                      <a:pt x="15" y="60"/>
                    </a:cubicBezTo>
                    <a:cubicBezTo>
                      <a:pt x="28" y="60"/>
                      <a:pt x="39" y="47"/>
                      <a:pt x="39" y="30"/>
                    </a:cubicBezTo>
                    <a:cubicBezTo>
                      <a:pt x="39" y="14"/>
                      <a:pt x="28" y="0"/>
                      <a:pt x="15" y="0"/>
                    </a:cubicBezTo>
                    <a:cubicBezTo>
                      <a:pt x="9" y="0"/>
                      <a:pt x="4" y="2"/>
                      <a:pt x="0" y="6"/>
                    </a:cubicBezTo>
                    <a:cubicBezTo>
                      <a:pt x="2" y="7"/>
                      <a:pt x="4" y="8"/>
                      <a:pt x="5" y="10"/>
                    </a:cubicBezTo>
                    <a:cubicBezTo>
                      <a:pt x="8" y="7"/>
                      <a:pt x="11" y="6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20"/>
              <p:cNvSpPr/>
              <p:nvPr/>
            </p:nvSpPr>
            <p:spPr bwMode="auto">
              <a:xfrm>
                <a:off x="3920" y="2172"/>
                <a:ext cx="65" cy="66"/>
              </a:xfrm>
              <a:custGeom>
                <a:avLst/>
                <a:gdLst>
                  <a:gd name="T0" fmla="*/ 13 w 27"/>
                  <a:gd name="T1" fmla="*/ 3 h 27"/>
                  <a:gd name="T2" fmla="*/ 6 w 27"/>
                  <a:gd name="T3" fmla="*/ 0 h 27"/>
                  <a:gd name="T4" fmla="*/ 1 w 27"/>
                  <a:gd name="T5" fmla="*/ 5 h 27"/>
                  <a:gd name="T6" fmla="*/ 21 w 27"/>
                  <a:gd name="T7" fmla="*/ 17 h 27"/>
                  <a:gd name="T8" fmla="*/ 13 w 27"/>
                  <a:gd name="T9" fmla="*/ 21 h 27"/>
                  <a:gd name="T10" fmla="*/ 0 w 27"/>
                  <a:gd name="T11" fmla="*/ 21 h 27"/>
                  <a:gd name="T12" fmla="*/ 7 w 27"/>
                  <a:gd name="T13" fmla="*/ 27 h 27"/>
                  <a:gd name="T14" fmla="*/ 13 w 27"/>
                  <a:gd name="T15" fmla="*/ 27 h 27"/>
                  <a:gd name="T16" fmla="*/ 27 w 27"/>
                  <a:gd name="T17" fmla="*/ 17 h 27"/>
                  <a:gd name="T18" fmla="*/ 13 w 27"/>
                  <a:gd name="T1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13" y="3"/>
                    </a:moveTo>
                    <a:cubicBezTo>
                      <a:pt x="11" y="3"/>
                      <a:pt x="8" y="1"/>
                      <a:pt x="6" y="0"/>
                    </a:cubicBezTo>
                    <a:cubicBezTo>
                      <a:pt x="4" y="2"/>
                      <a:pt x="3" y="3"/>
                      <a:pt x="1" y="5"/>
                    </a:cubicBezTo>
                    <a:cubicBezTo>
                      <a:pt x="18" y="13"/>
                      <a:pt x="21" y="13"/>
                      <a:pt x="21" y="17"/>
                    </a:cubicBezTo>
                    <a:cubicBezTo>
                      <a:pt x="21" y="21"/>
                      <a:pt x="17" y="21"/>
                      <a:pt x="13" y="21"/>
                    </a:cubicBezTo>
                    <a:cubicBezTo>
                      <a:pt x="12" y="21"/>
                      <a:pt x="7" y="21"/>
                      <a:pt x="0" y="21"/>
                    </a:cubicBezTo>
                    <a:cubicBezTo>
                      <a:pt x="3" y="22"/>
                      <a:pt x="5" y="24"/>
                      <a:pt x="7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6" y="27"/>
                      <a:pt x="27" y="27"/>
                      <a:pt x="27" y="17"/>
                    </a:cubicBezTo>
                    <a:cubicBezTo>
                      <a:pt x="27" y="10"/>
                      <a:pt x="23" y="8"/>
                      <a:pt x="1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21"/>
              <p:cNvSpPr/>
              <p:nvPr/>
            </p:nvSpPr>
            <p:spPr bwMode="auto">
              <a:xfrm>
                <a:off x="3695" y="2213"/>
                <a:ext cx="232" cy="71"/>
              </a:xfrm>
              <a:custGeom>
                <a:avLst/>
                <a:gdLst>
                  <a:gd name="T0" fmla="*/ 80 w 96"/>
                  <a:gd name="T1" fmla="*/ 4 h 29"/>
                  <a:gd name="T2" fmla="*/ 71 w 96"/>
                  <a:gd name="T3" fmla="*/ 0 h 29"/>
                  <a:gd name="T4" fmla="*/ 66 w 96"/>
                  <a:gd name="T5" fmla="*/ 4 h 29"/>
                  <a:gd name="T6" fmla="*/ 90 w 96"/>
                  <a:gd name="T7" fmla="*/ 18 h 29"/>
                  <a:gd name="T8" fmla="*/ 81 w 96"/>
                  <a:gd name="T9" fmla="*/ 23 h 29"/>
                  <a:gd name="T10" fmla="*/ 15 w 96"/>
                  <a:gd name="T11" fmla="*/ 23 h 29"/>
                  <a:gd name="T12" fmla="*/ 6 w 96"/>
                  <a:gd name="T13" fmla="*/ 18 h 29"/>
                  <a:gd name="T14" fmla="*/ 30 w 96"/>
                  <a:gd name="T15" fmla="*/ 4 h 29"/>
                  <a:gd name="T16" fmla="*/ 25 w 96"/>
                  <a:gd name="T17" fmla="*/ 0 h 29"/>
                  <a:gd name="T18" fmla="*/ 16 w 96"/>
                  <a:gd name="T19" fmla="*/ 4 h 29"/>
                  <a:gd name="T20" fmla="*/ 0 w 96"/>
                  <a:gd name="T21" fmla="*/ 18 h 29"/>
                  <a:gd name="T22" fmla="*/ 15 w 96"/>
                  <a:gd name="T23" fmla="*/ 29 h 29"/>
                  <a:gd name="T24" fmla="*/ 81 w 96"/>
                  <a:gd name="T25" fmla="*/ 29 h 29"/>
                  <a:gd name="T26" fmla="*/ 96 w 96"/>
                  <a:gd name="T27" fmla="*/ 18 h 29"/>
                  <a:gd name="T28" fmla="*/ 80 w 96"/>
                  <a:gd name="T2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29">
                    <a:moveTo>
                      <a:pt x="80" y="4"/>
                    </a:moveTo>
                    <a:cubicBezTo>
                      <a:pt x="78" y="3"/>
                      <a:pt x="74" y="1"/>
                      <a:pt x="71" y="0"/>
                    </a:cubicBezTo>
                    <a:cubicBezTo>
                      <a:pt x="69" y="1"/>
                      <a:pt x="68" y="3"/>
                      <a:pt x="66" y="4"/>
                    </a:cubicBezTo>
                    <a:cubicBezTo>
                      <a:pt x="86" y="14"/>
                      <a:pt x="90" y="14"/>
                      <a:pt x="90" y="18"/>
                    </a:cubicBezTo>
                    <a:cubicBezTo>
                      <a:pt x="90" y="23"/>
                      <a:pt x="85" y="23"/>
                      <a:pt x="81" y="23"/>
                    </a:cubicBezTo>
                    <a:cubicBezTo>
                      <a:pt x="76" y="23"/>
                      <a:pt x="20" y="23"/>
                      <a:pt x="15" y="23"/>
                    </a:cubicBezTo>
                    <a:cubicBezTo>
                      <a:pt x="11" y="23"/>
                      <a:pt x="6" y="23"/>
                      <a:pt x="6" y="18"/>
                    </a:cubicBezTo>
                    <a:cubicBezTo>
                      <a:pt x="6" y="14"/>
                      <a:pt x="10" y="14"/>
                      <a:pt x="30" y="4"/>
                    </a:cubicBezTo>
                    <a:cubicBezTo>
                      <a:pt x="28" y="3"/>
                      <a:pt x="27" y="1"/>
                      <a:pt x="25" y="0"/>
                    </a:cubicBezTo>
                    <a:cubicBezTo>
                      <a:pt x="22" y="1"/>
                      <a:pt x="18" y="3"/>
                      <a:pt x="16" y="4"/>
                    </a:cubicBezTo>
                    <a:cubicBezTo>
                      <a:pt x="5" y="9"/>
                      <a:pt x="0" y="11"/>
                      <a:pt x="0" y="18"/>
                    </a:cubicBezTo>
                    <a:cubicBezTo>
                      <a:pt x="0" y="29"/>
                      <a:pt x="11" y="29"/>
                      <a:pt x="15" y="29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5" y="29"/>
                      <a:pt x="96" y="29"/>
                      <a:pt x="96" y="18"/>
                    </a:cubicBezTo>
                    <a:cubicBezTo>
                      <a:pt x="96" y="11"/>
                      <a:pt x="91" y="9"/>
                      <a:pt x="8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1" name="Freeform 63"/>
            <p:cNvSpPr>
              <a:spLocks noEditPoints="1" noChangeArrowheads="1"/>
            </p:cNvSpPr>
            <p:nvPr/>
          </p:nvSpPr>
          <p:spPr bwMode="auto">
            <a:xfrm>
              <a:off x="4000085" y="2941880"/>
              <a:ext cx="214112" cy="299471"/>
            </a:xfrm>
            <a:custGeom>
              <a:avLst/>
              <a:gdLst>
                <a:gd name="T0" fmla="*/ 2147483647 w 102"/>
                <a:gd name="T1" fmla="*/ 0 h 138"/>
                <a:gd name="T2" fmla="*/ 2147483647 w 102"/>
                <a:gd name="T3" fmla="*/ 0 h 138"/>
                <a:gd name="T4" fmla="*/ 0 w 102"/>
                <a:gd name="T5" fmla="*/ 2147483647 h 138"/>
                <a:gd name="T6" fmla="*/ 0 w 102"/>
                <a:gd name="T7" fmla="*/ 2147483647 h 138"/>
                <a:gd name="T8" fmla="*/ 2147483647 w 102"/>
                <a:gd name="T9" fmla="*/ 2147483647 h 138"/>
                <a:gd name="T10" fmla="*/ 2147483647 w 102"/>
                <a:gd name="T11" fmla="*/ 2147483647 h 138"/>
                <a:gd name="T12" fmla="*/ 2147483647 w 102"/>
                <a:gd name="T13" fmla="*/ 2147483647 h 138"/>
                <a:gd name="T14" fmla="*/ 2147483647 w 102"/>
                <a:gd name="T15" fmla="*/ 2147483647 h 138"/>
                <a:gd name="T16" fmla="*/ 2147483647 w 102"/>
                <a:gd name="T17" fmla="*/ 0 h 138"/>
                <a:gd name="T18" fmla="*/ 2147483647 w 102"/>
                <a:gd name="T19" fmla="*/ 2147483647 h 138"/>
                <a:gd name="T20" fmla="*/ 2147483647 w 102"/>
                <a:gd name="T21" fmla="*/ 2147483647 h 138"/>
                <a:gd name="T22" fmla="*/ 2147483647 w 102"/>
                <a:gd name="T23" fmla="*/ 2147483647 h 138"/>
                <a:gd name="T24" fmla="*/ 2147483647 w 102"/>
                <a:gd name="T25" fmla="*/ 2147483647 h 138"/>
                <a:gd name="T26" fmla="*/ 2147483647 w 102"/>
                <a:gd name="T27" fmla="*/ 2147483647 h 138"/>
                <a:gd name="T28" fmla="*/ 2147483647 w 102"/>
                <a:gd name="T29" fmla="*/ 2147483647 h 138"/>
                <a:gd name="T30" fmla="*/ 2147483647 w 102"/>
                <a:gd name="T31" fmla="*/ 2147483647 h 138"/>
                <a:gd name="T32" fmla="*/ 2147483647 w 102"/>
                <a:gd name="T33" fmla="*/ 2147483647 h 138"/>
                <a:gd name="T34" fmla="*/ 2147483647 w 102"/>
                <a:gd name="T35" fmla="*/ 2147483647 h 138"/>
                <a:gd name="T36" fmla="*/ 2147483647 w 102"/>
                <a:gd name="T37" fmla="*/ 2147483647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138"/>
                <a:gd name="T59" fmla="*/ 102 w 102"/>
                <a:gd name="T60" fmla="*/ 138 h 1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138">
                  <a:moveTo>
                    <a:pt x="9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34"/>
                    <a:pt x="5" y="138"/>
                    <a:pt x="10" y="138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97" y="138"/>
                    <a:pt x="102" y="134"/>
                    <a:pt x="102" y="12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4"/>
                    <a:pt x="97" y="0"/>
                    <a:pt x="92" y="0"/>
                  </a:cubicBezTo>
                  <a:close/>
                  <a:moveTo>
                    <a:pt x="51" y="135"/>
                  </a:moveTo>
                  <a:cubicBezTo>
                    <a:pt x="48" y="135"/>
                    <a:pt x="45" y="132"/>
                    <a:pt x="45" y="129"/>
                  </a:cubicBezTo>
                  <a:cubicBezTo>
                    <a:pt x="45" y="126"/>
                    <a:pt x="48" y="124"/>
                    <a:pt x="51" y="124"/>
                  </a:cubicBezTo>
                  <a:cubicBezTo>
                    <a:pt x="54" y="124"/>
                    <a:pt x="57" y="126"/>
                    <a:pt x="57" y="129"/>
                  </a:cubicBezTo>
                  <a:cubicBezTo>
                    <a:pt x="57" y="132"/>
                    <a:pt x="54" y="135"/>
                    <a:pt x="51" y="135"/>
                  </a:cubicBezTo>
                  <a:close/>
                  <a:moveTo>
                    <a:pt x="92" y="119"/>
                  </a:moveTo>
                  <a:cubicBezTo>
                    <a:pt x="10" y="119"/>
                    <a:pt x="10" y="119"/>
                    <a:pt x="10" y="11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2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TextBox 13"/>
            <p:cNvSpPr>
              <a:spLocks noChangeArrowheads="1"/>
            </p:cNvSpPr>
            <p:nvPr/>
          </p:nvSpPr>
          <p:spPr bwMode="auto">
            <a:xfrm>
              <a:off x="5649424" y="975762"/>
              <a:ext cx="1845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主页数据，清晰丰富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" name="TextBox 13"/>
            <p:cNvSpPr>
              <a:spLocks noChangeArrowheads="1"/>
            </p:cNvSpPr>
            <p:nvPr/>
          </p:nvSpPr>
          <p:spPr bwMode="auto">
            <a:xfrm>
              <a:off x="5678718" y="3448904"/>
              <a:ext cx="1845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商户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形象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自己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做主</a:t>
              </a:r>
              <a:endParaRPr lang="en-US" altLang="zh-CN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4" name="TextBox 13"/>
            <p:cNvSpPr>
              <a:spLocks noChangeArrowheads="1"/>
            </p:cNvSpPr>
            <p:nvPr/>
          </p:nvSpPr>
          <p:spPr bwMode="auto">
            <a:xfrm>
              <a:off x="5667638" y="2787774"/>
              <a:ext cx="1845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数据分析，图表结合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>
              <a:spLocks noChangeArrowheads="1"/>
            </p:cNvSpPr>
            <p:nvPr/>
          </p:nvSpPr>
          <p:spPr bwMode="auto">
            <a:xfrm>
              <a:off x="5649424" y="1556372"/>
              <a:ext cx="18456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手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机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做</a:t>
              </a:r>
              <a:r>
                <a:rPr lang="zh-CN" altLang="en-US" sz="12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单</a:t>
              </a:r>
              <a:r>
                <a:rPr lang="zh-CN" altLang="en-US" sz="1200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，高效便捷</a:t>
              </a:r>
              <a:endParaRPr lang="en-US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肘形连接符 39"/>
            <p:cNvCxnSpPr/>
            <p:nvPr/>
          </p:nvCxnSpPr>
          <p:spPr>
            <a:xfrm>
              <a:off x="2980031" y="771550"/>
              <a:ext cx="2552353" cy="242919"/>
            </a:xfrm>
            <a:prstGeom prst="bentConnector3">
              <a:avLst>
                <a:gd name="adj1" fmla="val 71645"/>
              </a:avLst>
            </a:prstGeom>
            <a:noFill/>
            <a:ln w="12700" cap="flat" cmpd="sng">
              <a:solidFill>
                <a:srgbClr val="ADBACA"/>
              </a:solidFill>
              <a:miter lim="800000"/>
            </a:ln>
          </p:spPr>
        </p:cxnSp>
        <p:cxnSp>
          <p:nvCxnSpPr>
            <p:cNvPr id="44" name="直接连接符 43"/>
            <p:cNvCxnSpPr/>
            <p:nvPr/>
          </p:nvCxnSpPr>
          <p:spPr>
            <a:xfrm>
              <a:off x="2971672" y="758102"/>
              <a:ext cx="0" cy="602959"/>
            </a:xfrm>
            <a:prstGeom prst="line">
              <a:avLst/>
            </a:prstGeom>
            <a:noFill/>
            <a:ln w="12700" cap="flat" cmpd="sng">
              <a:solidFill>
                <a:srgbClr val="ADBACA"/>
              </a:solidFill>
              <a:miter lim="800000"/>
            </a:ln>
          </p:spPr>
        </p:cxnSp>
        <p:cxnSp>
          <p:nvCxnSpPr>
            <p:cNvPr id="48" name="肘形连接符 47"/>
            <p:cNvCxnSpPr/>
            <p:nvPr/>
          </p:nvCxnSpPr>
          <p:spPr>
            <a:xfrm>
              <a:off x="3779912" y="1443125"/>
              <a:ext cx="1765400" cy="192521"/>
            </a:xfrm>
            <a:prstGeom prst="bentConnector3">
              <a:avLst>
                <a:gd name="adj1" fmla="val 57014"/>
              </a:avLst>
            </a:prstGeom>
            <a:noFill/>
            <a:ln w="12700" cap="flat" cmpd="sng">
              <a:solidFill>
                <a:srgbClr val="ADBACA"/>
              </a:solidFill>
              <a:miter lim="800000"/>
            </a:ln>
          </p:spPr>
        </p:cxnSp>
        <p:sp>
          <p:nvSpPr>
            <p:cNvPr id="79" name="Freeform 106"/>
            <p:cNvSpPr>
              <a:spLocks noEditPoints="1" noChangeArrowheads="1"/>
            </p:cNvSpPr>
            <p:nvPr/>
          </p:nvSpPr>
          <p:spPr bwMode="auto">
            <a:xfrm>
              <a:off x="3485809" y="1676597"/>
              <a:ext cx="204184" cy="274001"/>
            </a:xfrm>
            <a:custGeom>
              <a:avLst/>
              <a:gdLst>
                <a:gd name="T0" fmla="*/ 0 w 107"/>
                <a:gd name="T1" fmla="*/ 0 h 144"/>
                <a:gd name="T2" fmla="*/ 0 w 107"/>
                <a:gd name="T3" fmla="*/ 2147483647 h 144"/>
                <a:gd name="T4" fmla="*/ 2147483647 w 107"/>
                <a:gd name="T5" fmla="*/ 2147483647 h 144"/>
                <a:gd name="T6" fmla="*/ 2147483647 w 107"/>
                <a:gd name="T7" fmla="*/ 2147483647 h 144"/>
                <a:gd name="T8" fmla="*/ 2147483647 w 107"/>
                <a:gd name="T9" fmla="*/ 0 h 144"/>
                <a:gd name="T10" fmla="*/ 0 w 107"/>
                <a:gd name="T11" fmla="*/ 0 h 144"/>
                <a:gd name="T12" fmla="*/ 2147483647 w 107"/>
                <a:gd name="T13" fmla="*/ 2147483647 h 144"/>
                <a:gd name="T14" fmla="*/ 2147483647 w 107"/>
                <a:gd name="T15" fmla="*/ 2147483647 h 144"/>
                <a:gd name="T16" fmla="*/ 2147483647 w 107"/>
                <a:gd name="T17" fmla="*/ 2147483647 h 144"/>
                <a:gd name="T18" fmla="*/ 2147483647 w 107"/>
                <a:gd name="T19" fmla="*/ 2147483647 h 144"/>
                <a:gd name="T20" fmla="*/ 2147483647 w 107"/>
                <a:gd name="T21" fmla="*/ 2147483647 h 144"/>
                <a:gd name="T22" fmla="*/ 2147483647 w 107"/>
                <a:gd name="T23" fmla="*/ 2147483647 h 144"/>
                <a:gd name="T24" fmla="*/ 2147483647 w 107"/>
                <a:gd name="T25" fmla="*/ 2147483647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144"/>
                <a:gd name="T41" fmla="*/ 107 w 107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144">
                  <a:moveTo>
                    <a:pt x="0" y="0"/>
                  </a:moveTo>
                  <a:lnTo>
                    <a:pt x="0" y="144"/>
                  </a:lnTo>
                  <a:lnTo>
                    <a:pt x="80" y="144"/>
                  </a:lnTo>
                  <a:lnTo>
                    <a:pt x="107" y="113"/>
                  </a:lnTo>
                  <a:lnTo>
                    <a:pt x="107" y="0"/>
                  </a:lnTo>
                  <a:lnTo>
                    <a:pt x="0" y="0"/>
                  </a:lnTo>
                  <a:close/>
                  <a:moveTo>
                    <a:pt x="9" y="134"/>
                  </a:moveTo>
                  <a:lnTo>
                    <a:pt x="9" y="9"/>
                  </a:lnTo>
                  <a:lnTo>
                    <a:pt x="99" y="9"/>
                  </a:lnTo>
                  <a:lnTo>
                    <a:pt x="99" y="102"/>
                  </a:lnTo>
                  <a:lnTo>
                    <a:pt x="72" y="102"/>
                  </a:lnTo>
                  <a:lnTo>
                    <a:pt x="72" y="134"/>
                  </a:lnTo>
                  <a:lnTo>
                    <a:pt x="9" y="1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3"/>
          <p:cNvSpPr txBox="1"/>
          <p:nvPr/>
        </p:nvSpPr>
        <p:spPr>
          <a:xfrm>
            <a:off x="683568" y="597917"/>
            <a:ext cx="39604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双主页，经营概况一目了然</a:t>
            </a:r>
            <a:endParaRPr lang="zh-CN" alt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" y="672647"/>
            <a:ext cx="539552" cy="28803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082132" y="1414785"/>
            <a:ext cx="899244" cy="108000"/>
            <a:chOff x="3059832" y="1437630"/>
            <a:chExt cx="986681" cy="1080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059832" y="1491630"/>
              <a:ext cx="86409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938513" y="143763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4197400" y="2862679"/>
            <a:ext cx="8859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会员主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页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3171714" y="1635646"/>
            <a:ext cx="2353964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今日销售与毛利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销售同比、环比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会员客单数及占比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销售走势</a:t>
            </a:r>
            <a:endParaRPr lang="en-US" altLang="zh-CN" sz="12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 flipH="1">
            <a:off x="5161071" y="2931790"/>
            <a:ext cx="900797" cy="108000"/>
            <a:chOff x="3059832" y="1437630"/>
            <a:chExt cx="986682" cy="10800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059832" y="1491630"/>
              <a:ext cx="86409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3928217" y="1437630"/>
              <a:ext cx="118297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3"/>
          <p:cNvSpPr>
            <a:spLocks noChangeArrowheads="1"/>
          </p:cNvSpPr>
          <p:nvPr/>
        </p:nvSpPr>
        <p:spPr bwMode="auto">
          <a:xfrm>
            <a:off x="4053384" y="1345674"/>
            <a:ext cx="590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首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页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3635896" y="3234455"/>
            <a:ext cx="2353964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会员消费、注册充值总况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会员等级贡献率分析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会员结构分析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会员生命周期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)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宝宝年龄结构分析</a:t>
            </a:r>
            <a:endParaRPr lang="en-US" altLang="zh-CN" sz="1200" dirty="0" smtClean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1000114"/>
            <a:ext cx="2160000" cy="35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928676"/>
            <a:ext cx="2160000" cy="36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3"/>
          <p:cNvSpPr>
            <a:spLocks noChangeArrowheads="1"/>
          </p:cNvSpPr>
          <p:nvPr/>
        </p:nvSpPr>
        <p:spPr bwMode="auto">
          <a:xfrm>
            <a:off x="857224" y="1071552"/>
            <a:ext cx="300039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  会员总况涵盖了会员消费、充值、会员注册分析于一体。对于新注册会员的转化水平、会员销售分析等提供依据。</a:t>
            </a:r>
            <a:endParaRPr lang="en-US" altLang="zh-CN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会员概况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48" y="1071552"/>
            <a:ext cx="4071966" cy="27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>
            <a:spLocks noChangeArrowheads="1"/>
          </p:cNvSpPr>
          <p:nvPr/>
        </p:nvSpPr>
        <p:spPr bwMode="auto">
          <a:xfrm>
            <a:off x="539046" y="721137"/>
            <a:ext cx="1656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会员结构分析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>
            <a:off x="132919" y="1052190"/>
            <a:ext cx="277108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提升新注册会员转化</a:t>
            </a: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率</a:t>
            </a:r>
            <a:endParaRPr lang="en-US" altLang="zh-CN" sz="1200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提高活跃会员客单金额及连带率</a:t>
            </a:r>
            <a:endParaRPr lang="en-US" altLang="zh-CN" sz="1200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激发沉睡会员消费次数</a:t>
            </a:r>
            <a:endParaRPr lang="en-US" altLang="zh-CN" sz="1200" dirty="0" smtClean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复苏</a:t>
            </a: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流失会员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>
            <a:spLocks noChangeArrowheads="1"/>
          </p:cNvSpPr>
          <p:nvPr/>
        </p:nvSpPr>
        <p:spPr bwMode="auto">
          <a:xfrm>
            <a:off x="3582601" y="721355"/>
            <a:ext cx="16561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宝宝年龄</a:t>
            </a: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结构</a:t>
            </a:r>
            <a:endParaRPr lang="en-US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>
            <a:spLocks noChangeArrowheads="1"/>
          </p:cNvSpPr>
          <p:nvPr/>
        </p:nvSpPr>
        <p:spPr bwMode="auto">
          <a:xfrm>
            <a:off x="3025307" y="1052284"/>
            <a:ext cx="27710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母婴行业会员结构合理性分析的重要指标之一，应持续重点发展及维护孕妇、婴幼儿会员，以保障会员整体消费水平。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6485" y="1861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16" y="1785932"/>
            <a:ext cx="2286016" cy="2723734"/>
          </a:xfrm>
          <a:prstGeom prst="rect">
            <a:avLst/>
          </a:prstGeom>
        </p:spPr>
      </p:pic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6749981" y="805810"/>
            <a:ext cx="1656184" cy="2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会员等级贡献分析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>
            <a:spLocks noChangeArrowheads="1"/>
          </p:cNvSpPr>
          <p:nvPr/>
        </p:nvSpPr>
        <p:spPr bwMode="auto">
          <a:xfrm>
            <a:off x="6192687" y="1052284"/>
            <a:ext cx="277108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按会员等级的分析会员的贡献情况，针对重点的会员等级，可以加大会员营销的力度，提升门店营业额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000246"/>
            <a:ext cx="2697480" cy="21609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8"/>
            <a:ext cx="1800000" cy="25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6485" y="186194"/>
            <a:ext cx="1653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9965" y="1040765"/>
            <a:ext cx="2083435" cy="34728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376045"/>
            <a:ext cx="2555875" cy="3137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85" y="2266315"/>
            <a:ext cx="2531745" cy="22472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115" y="554355"/>
            <a:ext cx="7585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手机端增加新会员，营销活动户外活动更加便捷，活动现场手机即可发卡，操作便捷性！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5400000" flipV="1">
            <a:off x="4688840" y="1979295"/>
            <a:ext cx="2042795" cy="83629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5400000">
            <a:off x="3079115" y="1501775"/>
            <a:ext cx="1569085" cy="143827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84"/>
          <p:cNvSpPr>
            <a:spLocks noEditPoints="1"/>
          </p:cNvSpPr>
          <p:nvPr/>
        </p:nvSpPr>
        <p:spPr bwMode="auto">
          <a:xfrm rot="5400000">
            <a:off x="301617" y="238993"/>
            <a:ext cx="212135" cy="263735"/>
          </a:xfrm>
          <a:custGeom>
            <a:avLst/>
            <a:gdLst>
              <a:gd name="T0" fmla="*/ 2147483647 w 220"/>
              <a:gd name="T1" fmla="*/ 2147483647 h 272"/>
              <a:gd name="T2" fmla="*/ 2147483647 w 220"/>
              <a:gd name="T3" fmla="*/ 2147483647 h 272"/>
              <a:gd name="T4" fmla="*/ 1979384333 w 220"/>
              <a:gd name="T5" fmla="*/ 2147483647 h 272"/>
              <a:gd name="T6" fmla="*/ 0 w 220"/>
              <a:gd name="T7" fmla="*/ 2147483647 h 272"/>
              <a:gd name="T8" fmla="*/ 1065822374 w 220"/>
              <a:gd name="T9" fmla="*/ 2147483647 h 272"/>
              <a:gd name="T10" fmla="*/ 2147483647 w 220"/>
              <a:gd name="T11" fmla="*/ 2147483647 h 272"/>
              <a:gd name="T12" fmla="*/ 2147483647 w 220"/>
              <a:gd name="T13" fmla="*/ 2147483647 h 272"/>
              <a:gd name="T14" fmla="*/ 2147483647 w 220"/>
              <a:gd name="T15" fmla="*/ 1702780842 h 272"/>
              <a:gd name="T16" fmla="*/ 2147483647 w 220"/>
              <a:gd name="T17" fmla="*/ 0 h 272"/>
              <a:gd name="T18" fmla="*/ 2147483647 w 220"/>
              <a:gd name="T19" fmla="*/ 309649089 h 272"/>
              <a:gd name="T20" fmla="*/ 2147483647 w 220"/>
              <a:gd name="T21" fmla="*/ 2147483647 h 272"/>
              <a:gd name="T22" fmla="*/ 2147483647 w 220"/>
              <a:gd name="T23" fmla="*/ 2147483647 h 272"/>
              <a:gd name="T24" fmla="*/ 2147483647 w 220"/>
              <a:gd name="T25" fmla="*/ 2147483647 h 272"/>
              <a:gd name="T26" fmla="*/ 2147483647 w 220"/>
              <a:gd name="T27" fmla="*/ 2147483647 h 272"/>
              <a:gd name="T28" fmla="*/ 2147483647 w 220"/>
              <a:gd name="T29" fmla="*/ 2147483647 h 272"/>
              <a:gd name="T30" fmla="*/ 2147483647 w 220"/>
              <a:gd name="T31" fmla="*/ 2147483647 h 272"/>
              <a:gd name="T32" fmla="*/ 2147483647 w 220"/>
              <a:gd name="T33" fmla="*/ 2147483647 h 272"/>
              <a:gd name="T34" fmla="*/ 2147483647 w 220"/>
              <a:gd name="T35" fmla="*/ 2147483647 h 272"/>
              <a:gd name="T36" fmla="*/ 2147483647 w 220"/>
              <a:gd name="T37" fmla="*/ 2147483647 h 272"/>
              <a:gd name="T38" fmla="*/ 2147483647 w 220"/>
              <a:gd name="T39" fmla="*/ 2147483647 h 272"/>
              <a:gd name="T40" fmla="*/ 2147483647 w 220"/>
              <a:gd name="T41" fmla="*/ 2147483647 h 272"/>
              <a:gd name="T42" fmla="*/ 2147483647 w 220"/>
              <a:gd name="T43" fmla="*/ 2147483647 h 272"/>
              <a:gd name="T44" fmla="*/ 2147483647 w 220"/>
              <a:gd name="T45" fmla="*/ 2147483647 h 272"/>
              <a:gd name="T46" fmla="*/ 2147483647 w 220"/>
              <a:gd name="T47" fmla="*/ 2147483647 h 272"/>
              <a:gd name="T48" fmla="*/ 2147483647 w 220"/>
              <a:gd name="T49" fmla="*/ 2147483647 h 272"/>
              <a:gd name="T50" fmla="*/ 2147483647 w 220"/>
              <a:gd name="T51" fmla="*/ 2147483647 h 272"/>
              <a:gd name="T52" fmla="*/ 2147483647 w 220"/>
              <a:gd name="T53" fmla="*/ 2147483647 h 272"/>
              <a:gd name="T54" fmla="*/ 2147483647 w 220"/>
              <a:gd name="T55" fmla="*/ 2147483647 h 272"/>
              <a:gd name="T56" fmla="*/ 2147483647 w 220"/>
              <a:gd name="T57" fmla="*/ 2147483647 h 272"/>
              <a:gd name="T58" fmla="*/ 2147483647 w 220"/>
              <a:gd name="T59" fmla="*/ 2147483647 h 272"/>
              <a:gd name="T60" fmla="*/ 2147483647 w 220"/>
              <a:gd name="T61" fmla="*/ 2147483647 h 272"/>
              <a:gd name="T62" fmla="*/ 2147483647 w 220"/>
              <a:gd name="T63" fmla="*/ 2147483647 h 272"/>
              <a:gd name="T64" fmla="*/ 2147483647 w 220"/>
              <a:gd name="T65" fmla="*/ 2147483647 h 272"/>
              <a:gd name="T66" fmla="*/ 2147483647 w 220"/>
              <a:gd name="T67" fmla="*/ 2147483647 h 272"/>
              <a:gd name="T68" fmla="*/ 2147483647 w 220"/>
              <a:gd name="T69" fmla="*/ 2147483647 h 272"/>
              <a:gd name="T70" fmla="*/ 2147483647 w 220"/>
              <a:gd name="T71" fmla="*/ 2147483647 h 272"/>
              <a:gd name="T72" fmla="*/ 2147483647 w 220"/>
              <a:gd name="T73" fmla="*/ 2147483647 h 272"/>
              <a:gd name="T74" fmla="*/ 2147483647 w 220"/>
              <a:gd name="T75" fmla="*/ 2147483647 h 272"/>
              <a:gd name="T76" fmla="*/ 2147483647 w 220"/>
              <a:gd name="T77" fmla="*/ 2147483647 h 272"/>
              <a:gd name="T78" fmla="*/ 2147483647 w 220"/>
              <a:gd name="T79" fmla="*/ 2147483647 h 272"/>
              <a:gd name="T80" fmla="*/ 2147483647 w 220"/>
              <a:gd name="T81" fmla="*/ 2147483647 h 272"/>
              <a:gd name="T82" fmla="*/ 2147483647 w 220"/>
              <a:gd name="T83" fmla="*/ 2147483647 h 272"/>
              <a:gd name="T84" fmla="*/ 2147483647 w 220"/>
              <a:gd name="T85" fmla="*/ 2147483647 h 272"/>
              <a:gd name="T86" fmla="*/ 2147483647 w 220"/>
              <a:gd name="T87" fmla="*/ 2147483647 h 272"/>
              <a:gd name="T88" fmla="*/ 2147483647 w 220"/>
              <a:gd name="T89" fmla="*/ 2147483647 h 272"/>
              <a:gd name="T90" fmla="*/ 2147483647 w 220"/>
              <a:gd name="T91" fmla="*/ 2147483647 h 272"/>
              <a:gd name="T92" fmla="*/ 2147483647 w 220"/>
              <a:gd name="T93" fmla="*/ 2147483647 h 272"/>
              <a:gd name="T94" fmla="*/ 2147483647 w 220"/>
              <a:gd name="T95" fmla="*/ 2147483647 h 272"/>
              <a:gd name="T96" fmla="*/ 2147483647 w 220"/>
              <a:gd name="T97" fmla="*/ 2147483647 h 272"/>
              <a:gd name="T98" fmla="*/ 2147483647 w 220"/>
              <a:gd name="T99" fmla="*/ 2147483647 h 272"/>
              <a:gd name="T100" fmla="*/ 2147483647 w 220"/>
              <a:gd name="T101" fmla="*/ 2147483647 h 272"/>
              <a:gd name="T102" fmla="*/ 2147483647 w 220"/>
              <a:gd name="T103" fmla="*/ 2147483647 h 272"/>
              <a:gd name="T104" fmla="*/ 2147483647 w 220"/>
              <a:gd name="T105" fmla="*/ 2147483647 h 272"/>
              <a:gd name="T106" fmla="*/ 2147483647 w 220"/>
              <a:gd name="T107" fmla="*/ 2147483647 h 272"/>
              <a:gd name="T108" fmla="*/ 2147483647 w 220"/>
              <a:gd name="T109" fmla="*/ 2147483647 h 272"/>
              <a:gd name="T110" fmla="*/ 2147483647 w 220"/>
              <a:gd name="T111" fmla="*/ 2147483647 h 272"/>
              <a:gd name="T112" fmla="*/ 2147483647 w 220"/>
              <a:gd name="T113" fmla="*/ 2147483647 h 272"/>
              <a:gd name="T114" fmla="*/ 2147483647 w 220"/>
              <a:gd name="T115" fmla="*/ 2147483647 h 272"/>
              <a:gd name="T116" fmla="*/ 2147483647 w 220"/>
              <a:gd name="T117" fmla="*/ 2147483647 h 272"/>
              <a:gd name="T118" fmla="*/ 2147483647 w 220"/>
              <a:gd name="T119" fmla="*/ 2147483647 h 272"/>
              <a:gd name="T120" fmla="*/ 2147483647 w 220"/>
              <a:gd name="T121" fmla="*/ 2147483647 h 272"/>
              <a:gd name="T122" fmla="*/ 2147483647 w 220"/>
              <a:gd name="T123" fmla="*/ 2147483647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0" h="272">
                <a:moveTo>
                  <a:pt x="75" y="272"/>
                </a:moveTo>
                <a:lnTo>
                  <a:pt x="75" y="272"/>
                </a:lnTo>
                <a:lnTo>
                  <a:pt x="70" y="271"/>
                </a:lnTo>
                <a:lnTo>
                  <a:pt x="67" y="266"/>
                </a:lnTo>
                <a:lnTo>
                  <a:pt x="63" y="258"/>
                </a:lnTo>
                <a:lnTo>
                  <a:pt x="45" y="226"/>
                </a:lnTo>
                <a:lnTo>
                  <a:pt x="32" y="200"/>
                </a:lnTo>
                <a:lnTo>
                  <a:pt x="21" y="175"/>
                </a:lnTo>
                <a:lnTo>
                  <a:pt x="13" y="156"/>
                </a:lnTo>
                <a:lnTo>
                  <a:pt x="4" y="138"/>
                </a:lnTo>
                <a:lnTo>
                  <a:pt x="2" y="133"/>
                </a:lnTo>
                <a:lnTo>
                  <a:pt x="0" y="126"/>
                </a:lnTo>
                <a:lnTo>
                  <a:pt x="0" y="120"/>
                </a:lnTo>
                <a:lnTo>
                  <a:pt x="3" y="115"/>
                </a:lnTo>
                <a:lnTo>
                  <a:pt x="7" y="108"/>
                </a:lnTo>
                <a:lnTo>
                  <a:pt x="14" y="104"/>
                </a:lnTo>
                <a:lnTo>
                  <a:pt x="21" y="101"/>
                </a:lnTo>
                <a:lnTo>
                  <a:pt x="29" y="100"/>
                </a:lnTo>
                <a:lnTo>
                  <a:pt x="40" y="101"/>
                </a:lnTo>
                <a:lnTo>
                  <a:pt x="48" y="105"/>
                </a:lnTo>
                <a:lnTo>
                  <a:pt x="49" y="30"/>
                </a:lnTo>
                <a:lnTo>
                  <a:pt x="51" y="21"/>
                </a:lnTo>
                <a:lnTo>
                  <a:pt x="52" y="15"/>
                </a:lnTo>
                <a:lnTo>
                  <a:pt x="55" y="11"/>
                </a:lnTo>
                <a:lnTo>
                  <a:pt x="59" y="7"/>
                </a:lnTo>
                <a:lnTo>
                  <a:pt x="63" y="3"/>
                </a:lnTo>
                <a:lnTo>
                  <a:pt x="70" y="0"/>
                </a:lnTo>
                <a:lnTo>
                  <a:pt x="77" y="0"/>
                </a:lnTo>
                <a:lnTo>
                  <a:pt x="82" y="0"/>
                </a:lnTo>
                <a:lnTo>
                  <a:pt x="88" y="2"/>
                </a:lnTo>
                <a:lnTo>
                  <a:pt x="92" y="4"/>
                </a:lnTo>
                <a:lnTo>
                  <a:pt x="96" y="7"/>
                </a:lnTo>
                <a:lnTo>
                  <a:pt x="100" y="14"/>
                </a:lnTo>
                <a:lnTo>
                  <a:pt x="103" y="21"/>
                </a:lnTo>
                <a:lnTo>
                  <a:pt x="103" y="30"/>
                </a:lnTo>
                <a:lnTo>
                  <a:pt x="104" y="65"/>
                </a:lnTo>
                <a:lnTo>
                  <a:pt x="110" y="62"/>
                </a:lnTo>
                <a:lnTo>
                  <a:pt x="116" y="62"/>
                </a:lnTo>
                <a:lnTo>
                  <a:pt x="125" y="63"/>
                </a:lnTo>
                <a:lnTo>
                  <a:pt x="130" y="65"/>
                </a:lnTo>
                <a:lnTo>
                  <a:pt x="135" y="67"/>
                </a:lnTo>
                <a:lnTo>
                  <a:pt x="141" y="71"/>
                </a:lnTo>
                <a:lnTo>
                  <a:pt x="144" y="77"/>
                </a:lnTo>
                <a:lnTo>
                  <a:pt x="150" y="74"/>
                </a:lnTo>
                <a:lnTo>
                  <a:pt x="159" y="74"/>
                </a:lnTo>
                <a:lnTo>
                  <a:pt x="164" y="75"/>
                </a:lnTo>
                <a:lnTo>
                  <a:pt x="170" y="77"/>
                </a:lnTo>
                <a:lnTo>
                  <a:pt x="174" y="80"/>
                </a:lnTo>
                <a:lnTo>
                  <a:pt x="178" y="84"/>
                </a:lnTo>
                <a:lnTo>
                  <a:pt x="181" y="88"/>
                </a:lnTo>
                <a:lnTo>
                  <a:pt x="182" y="92"/>
                </a:lnTo>
                <a:lnTo>
                  <a:pt x="189" y="90"/>
                </a:lnTo>
                <a:lnTo>
                  <a:pt x="197" y="90"/>
                </a:lnTo>
                <a:lnTo>
                  <a:pt x="204" y="93"/>
                </a:lnTo>
                <a:lnTo>
                  <a:pt x="209" y="97"/>
                </a:lnTo>
                <a:lnTo>
                  <a:pt x="213" y="101"/>
                </a:lnTo>
                <a:lnTo>
                  <a:pt x="216" y="107"/>
                </a:lnTo>
                <a:lnTo>
                  <a:pt x="217" y="112"/>
                </a:lnTo>
                <a:lnTo>
                  <a:pt x="219" y="116"/>
                </a:lnTo>
                <a:lnTo>
                  <a:pt x="220" y="126"/>
                </a:lnTo>
                <a:lnTo>
                  <a:pt x="220" y="159"/>
                </a:lnTo>
                <a:lnTo>
                  <a:pt x="220" y="166"/>
                </a:lnTo>
                <a:lnTo>
                  <a:pt x="217" y="183"/>
                </a:lnTo>
                <a:lnTo>
                  <a:pt x="215" y="194"/>
                </a:lnTo>
                <a:lnTo>
                  <a:pt x="212" y="206"/>
                </a:lnTo>
                <a:lnTo>
                  <a:pt x="206" y="220"/>
                </a:lnTo>
                <a:lnTo>
                  <a:pt x="198" y="234"/>
                </a:lnTo>
                <a:lnTo>
                  <a:pt x="181" y="266"/>
                </a:lnTo>
                <a:lnTo>
                  <a:pt x="179" y="269"/>
                </a:lnTo>
                <a:lnTo>
                  <a:pt x="175" y="271"/>
                </a:lnTo>
                <a:lnTo>
                  <a:pt x="172" y="272"/>
                </a:lnTo>
                <a:lnTo>
                  <a:pt x="75" y="272"/>
                </a:lnTo>
                <a:close/>
                <a:moveTo>
                  <a:pt x="29" y="116"/>
                </a:moveTo>
                <a:lnTo>
                  <a:pt x="29" y="116"/>
                </a:lnTo>
                <a:lnTo>
                  <a:pt x="26" y="116"/>
                </a:lnTo>
                <a:lnTo>
                  <a:pt x="22" y="118"/>
                </a:lnTo>
                <a:lnTo>
                  <a:pt x="19" y="120"/>
                </a:lnTo>
                <a:lnTo>
                  <a:pt x="17" y="122"/>
                </a:lnTo>
                <a:lnTo>
                  <a:pt x="17" y="126"/>
                </a:lnTo>
                <a:lnTo>
                  <a:pt x="18" y="130"/>
                </a:lnTo>
                <a:lnTo>
                  <a:pt x="28" y="149"/>
                </a:lnTo>
                <a:lnTo>
                  <a:pt x="36" y="170"/>
                </a:lnTo>
                <a:lnTo>
                  <a:pt x="47" y="193"/>
                </a:lnTo>
                <a:lnTo>
                  <a:pt x="59" y="217"/>
                </a:lnTo>
                <a:lnTo>
                  <a:pt x="73" y="242"/>
                </a:lnTo>
                <a:lnTo>
                  <a:pt x="80" y="256"/>
                </a:lnTo>
                <a:lnTo>
                  <a:pt x="168" y="256"/>
                </a:lnTo>
                <a:lnTo>
                  <a:pt x="185" y="226"/>
                </a:lnTo>
                <a:lnTo>
                  <a:pt x="191" y="213"/>
                </a:lnTo>
                <a:lnTo>
                  <a:pt x="196" y="201"/>
                </a:lnTo>
                <a:lnTo>
                  <a:pt x="200" y="190"/>
                </a:lnTo>
                <a:lnTo>
                  <a:pt x="201" y="181"/>
                </a:lnTo>
                <a:lnTo>
                  <a:pt x="204" y="164"/>
                </a:lnTo>
                <a:lnTo>
                  <a:pt x="204" y="159"/>
                </a:lnTo>
                <a:lnTo>
                  <a:pt x="204" y="126"/>
                </a:lnTo>
                <a:lnTo>
                  <a:pt x="204" y="123"/>
                </a:lnTo>
                <a:lnTo>
                  <a:pt x="202" y="116"/>
                </a:lnTo>
                <a:lnTo>
                  <a:pt x="201" y="114"/>
                </a:lnTo>
                <a:lnTo>
                  <a:pt x="200" y="111"/>
                </a:lnTo>
                <a:lnTo>
                  <a:pt x="197" y="108"/>
                </a:lnTo>
                <a:lnTo>
                  <a:pt x="193" y="107"/>
                </a:lnTo>
                <a:lnTo>
                  <a:pt x="191" y="105"/>
                </a:lnTo>
                <a:lnTo>
                  <a:pt x="189" y="107"/>
                </a:lnTo>
                <a:lnTo>
                  <a:pt x="187" y="107"/>
                </a:lnTo>
                <a:lnTo>
                  <a:pt x="185" y="110"/>
                </a:lnTo>
                <a:lnTo>
                  <a:pt x="183" y="114"/>
                </a:lnTo>
                <a:lnTo>
                  <a:pt x="183" y="119"/>
                </a:lnTo>
                <a:lnTo>
                  <a:pt x="182" y="122"/>
                </a:lnTo>
                <a:lnTo>
                  <a:pt x="179" y="123"/>
                </a:lnTo>
                <a:lnTo>
                  <a:pt x="176" y="125"/>
                </a:lnTo>
                <a:lnTo>
                  <a:pt x="174" y="125"/>
                </a:lnTo>
                <a:lnTo>
                  <a:pt x="171" y="123"/>
                </a:lnTo>
                <a:lnTo>
                  <a:pt x="168" y="122"/>
                </a:lnTo>
                <a:lnTo>
                  <a:pt x="167" y="119"/>
                </a:lnTo>
                <a:lnTo>
                  <a:pt x="167" y="116"/>
                </a:lnTo>
                <a:lnTo>
                  <a:pt x="168" y="111"/>
                </a:lnTo>
                <a:lnTo>
                  <a:pt x="168" y="101"/>
                </a:lnTo>
                <a:lnTo>
                  <a:pt x="167" y="97"/>
                </a:lnTo>
                <a:lnTo>
                  <a:pt x="165" y="93"/>
                </a:lnTo>
                <a:lnTo>
                  <a:pt x="163" y="92"/>
                </a:lnTo>
                <a:lnTo>
                  <a:pt x="157" y="90"/>
                </a:lnTo>
                <a:lnTo>
                  <a:pt x="152" y="90"/>
                </a:lnTo>
                <a:lnTo>
                  <a:pt x="149" y="92"/>
                </a:lnTo>
                <a:lnTo>
                  <a:pt x="146" y="95"/>
                </a:lnTo>
                <a:lnTo>
                  <a:pt x="145" y="99"/>
                </a:lnTo>
                <a:lnTo>
                  <a:pt x="145" y="107"/>
                </a:lnTo>
                <a:lnTo>
                  <a:pt x="145" y="110"/>
                </a:lnTo>
                <a:lnTo>
                  <a:pt x="144" y="112"/>
                </a:lnTo>
                <a:lnTo>
                  <a:pt x="141" y="114"/>
                </a:lnTo>
                <a:lnTo>
                  <a:pt x="138" y="115"/>
                </a:lnTo>
                <a:lnTo>
                  <a:pt x="135" y="115"/>
                </a:lnTo>
                <a:lnTo>
                  <a:pt x="133" y="114"/>
                </a:lnTo>
                <a:lnTo>
                  <a:pt x="131" y="111"/>
                </a:lnTo>
                <a:lnTo>
                  <a:pt x="130" y="108"/>
                </a:lnTo>
                <a:lnTo>
                  <a:pt x="129" y="105"/>
                </a:lnTo>
                <a:lnTo>
                  <a:pt x="129" y="99"/>
                </a:lnTo>
                <a:lnTo>
                  <a:pt x="129" y="93"/>
                </a:lnTo>
                <a:lnTo>
                  <a:pt x="129" y="92"/>
                </a:lnTo>
                <a:lnTo>
                  <a:pt x="130" y="88"/>
                </a:lnTo>
                <a:lnTo>
                  <a:pt x="129" y="85"/>
                </a:lnTo>
                <a:lnTo>
                  <a:pt x="127" y="81"/>
                </a:lnTo>
                <a:lnTo>
                  <a:pt x="126" y="80"/>
                </a:lnTo>
                <a:lnTo>
                  <a:pt x="123" y="78"/>
                </a:lnTo>
                <a:lnTo>
                  <a:pt x="116" y="78"/>
                </a:lnTo>
                <a:lnTo>
                  <a:pt x="112" y="78"/>
                </a:lnTo>
                <a:lnTo>
                  <a:pt x="110" y="80"/>
                </a:lnTo>
                <a:lnTo>
                  <a:pt x="107" y="82"/>
                </a:lnTo>
                <a:lnTo>
                  <a:pt x="105" y="88"/>
                </a:lnTo>
                <a:lnTo>
                  <a:pt x="105" y="104"/>
                </a:lnTo>
                <a:lnTo>
                  <a:pt x="105" y="107"/>
                </a:lnTo>
                <a:lnTo>
                  <a:pt x="104" y="110"/>
                </a:lnTo>
                <a:lnTo>
                  <a:pt x="101" y="111"/>
                </a:lnTo>
                <a:lnTo>
                  <a:pt x="99" y="112"/>
                </a:lnTo>
                <a:lnTo>
                  <a:pt x="96" y="112"/>
                </a:lnTo>
                <a:lnTo>
                  <a:pt x="93" y="111"/>
                </a:lnTo>
                <a:lnTo>
                  <a:pt x="90" y="108"/>
                </a:lnTo>
                <a:lnTo>
                  <a:pt x="89" y="105"/>
                </a:lnTo>
                <a:lnTo>
                  <a:pt x="89" y="100"/>
                </a:lnTo>
                <a:lnTo>
                  <a:pt x="89" y="95"/>
                </a:lnTo>
                <a:lnTo>
                  <a:pt x="89" y="86"/>
                </a:lnTo>
                <a:lnTo>
                  <a:pt x="88" y="30"/>
                </a:lnTo>
                <a:lnTo>
                  <a:pt x="88" y="29"/>
                </a:lnTo>
                <a:lnTo>
                  <a:pt x="86" y="25"/>
                </a:lnTo>
                <a:lnTo>
                  <a:pt x="86" y="21"/>
                </a:lnTo>
                <a:lnTo>
                  <a:pt x="84" y="18"/>
                </a:lnTo>
                <a:lnTo>
                  <a:pt x="81" y="17"/>
                </a:lnTo>
                <a:lnTo>
                  <a:pt x="77" y="15"/>
                </a:lnTo>
                <a:lnTo>
                  <a:pt x="73" y="17"/>
                </a:lnTo>
                <a:lnTo>
                  <a:pt x="70" y="18"/>
                </a:lnTo>
                <a:lnTo>
                  <a:pt x="69" y="20"/>
                </a:lnTo>
                <a:lnTo>
                  <a:pt x="67" y="22"/>
                </a:lnTo>
                <a:lnTo>
                  <a:pt x="64" y="28"/>
                </a:lnTo>
                <a:lnTo>
                  <a:pt x="64" y="30"/>
                </a:lnTo>
                <a:lnTo>
                  <a:pt x="63" y="129"/>
                </a:lnTo>
                <a:lnTo>
                  <a:pt x="63" y="131"/>
                </a:lnTo>
                <a:lnTo>
                  <a:pt x="62" y="133"/>
                </a:lnTo>
                <a:lnTo>
                  <a:pt x="59" y="135"/>
                </a:lnTo>
                <a:lnTo>
                  <a:pt x="58" y="135"/>
                </a:lnTo>
                <a:lnTo>
                  <a:pt x="55" y="135"/>
                </a:lnTo>
                <a:lnTo>
                  <a:pt x="52" y="135"/>
                </a:lnTo>
                <a:lnTo>
                  <a:pt x="49" y="133"/>
                </a:lnTo>
                <a:lnTo>
                  <a:pt x="48" y="131"/>
                </a:lnTo>
                <a:lnTo>
                  <a:pt x="44" y="123"/>
                </a:lnTo>
                <a:lnTo>
                  <a:pt x="39" y="119"/>
                </a:lnTo>
                <a:lnTo>
                  <a:pt x="33" y="116"/>
                </a:lnTo>
                <a:lnTo>
                  <a:pt x="29" y="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26485" y="186194"/>
            <a:ext cx="2110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礼券核销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115" y="554355"/>
            <a:ext cx="78212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异业联盟礼券核销：买奶粉送代金券，打破行业限制瓶颈，跨行业也可以营销。母婴店也可以和美食城联手活动啦！可以直接在手机端核销无限制的礼券，无需跨行业软件连锁。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图片 5" descr="123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488" y="1571618"/>
            <a:ext cx="3580953" cy="2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416902cf-e464-4516-8650-64454f4d6924}"/>
</p:tagLst>
</file>

<file path=ppt/theme/theme1.xml><?xml version="1.0" encoding="utf-8"?>
<a:theme xmlns:a="http://schemas.openxmlformats.org/drawingml/2006/main" name="蓝色系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白色系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WPS 演示</Application>
  <PresentationFormat>全屏显示(16:9)</PresentationFormat>
  <Paragraphs>277</Paragraphs>
  <Slides>30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Calibri</vt:lpstr>
      <vt:lpstr>Arial Unicode MS</vt:lpstr>
      <vt:lpstr>蓝色系</vt:lpstr>
      <vt:lpstr>白色系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</dc:creator>
  <cp:lastModifiedBy>万武涛</cp:lastModifiedBy>
  <cp:revision>667</cp:revision>
  <dcterms:created xsi:type="dcterms:W3CDTF">2018-03-26T08:04:00Z</dcterms:created>
  <dcterms:modified xsi:type="dcterms:W3CDTF">2019-04-09T01:59:13Z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